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256" r:id="rId5"/>
    <p:sldId id="257" r:id="rId6"/>
    <p:sldId id="258" r:id="rId7"/>
    <p:sldId id="259" r:id="rId8"/>
    <p:sldId id="260" r:id="rId9"/>
    <p:sldId id="261" r:id="rId10"/>
    <p:sldId id="270" r:id="rId11"/>
    <p:sldId id="262" r:id="rId12"/>
    <p:sldId id="263" r:id="rId13"/>
    <p:sldId id="264" r:id="rId14"/>
    <p:sldId id="285" r:id="rId15"/>
    <p:sldId id="284" r:id="rId16"/>
    <p:sldId id="266" r:id="rId17"/>
    <p:sldId id="267" r:id="rId18"/>
    <p:sldId id="269" r:id="rId19"/>
    <p:sldId id="271" r:id="rId20"/>
    <p:sldId id="281" r:id="rId21"/>
    <p:sldId id="272" r:id="rId22"/>
    <p:sldId id="273" r:id="rId23"/>
    <p:sldId id="282" r:id="rId24"/>
    <p:sldId id="283" r:id="rId25"/>
    <p:sldId id="277" r:id="rId26"/>
    <p:sldId id="279" r:id="rId27"/>
    <p:sldId id="280" r:id="rId28"/>
    <p:sldId id="278" r:id="rId2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–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897" autoAdjust="0"/>
    <p:restoredTop sz="94660"/>
  </p:normalViewPr>
  <p:slideViewPr>
    <p:cSldViewPr snapToGrid="0">
      <p:cViewPr varScale="1">
        <p:scale>
          <a:sx n="224" d="100"/>
          <a:sy n="224" d="100"/>
        </p:scale>
        <p:origin x="9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3" d="100"/>
        <a:sy n="83" d="100"/>
      </p:scale>
      <p:origin x="0" y="0"/>
    </p:cViewPr>
  </p:sorterViewPr>
  <p:notesViewPr>
    <p:cSldViewPr snapToGrid="0">
      <p:cViewPr varScale="1">
        <p:scale>
          <a:sx n="168" d="100"/>
          <a:sy n="168" d="100"/>
        </p:scale>
        <p:origin x="6640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4" Type="http://schemas.openxmlformats.org/officeDocument/2006/relationships/image" Target="../media/image44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4" Type="http://schemas.openxmlformats.org/officeDocument/2006/relationships/image" Target="../media/image4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273E26-09A5-4E98-A2C6-B3C38B55C55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DC91CC4-E950-444D-844B-D383C567D361}">
      <dgm:prSet/>
      <dgm:spPr/>
      <dgm:t>
        <a:bodyPr/>
        <a:lstStyle/>
        <a:p>
          <a:pPr>
            <a:lnSpc>
              <a:spcPct val="100000"/>
            </a:lnSpc>
          </a:pPr>
          <a:r>
            <a:rPr lang="en-IE"/>
            <a:t>Introduction and Project Partners</a:t>
          </a:r>
          <a:endParaRPr lang="en-US"/>
        </a:p>
      </dgm:t>
    </dgm:pt>
    <dgm:pt modelId="{C590061D-49CE-46A5-8326-6101561B6AB7}" type="parTrans" cxnId="{F8CE44CE-68D3-4DB1-B544-3A14FEB570A8}">
      <dgm:prSet/>
      <dgm:spPr/>
      <dgm:t>
        <a:bodyPr/>
        <a:lstStyle/>
        <a:p>
          <a:endParaRPr lang="en-US"/>
        </a:p>
      </dgm:t>
    </dgm:pt>
    <dgm:pt modelId="{E3DA543D-8596-4D1F-91C3-1B7FCD49ED68}" type="sibTrans" cxnId="{F8CE44CE-68D3-4DB1-B544-3A14FEB570A8}">
      <dgm:prSet/>
      <dgm:spPr/>
      <dgm:t>
        <a:bodyPr/>
        <a:lstStyle/>
        <a:p>
          <a:endParaRPr lang="en-US"/>
        </a:p>
      </dgm:t>
    </dgm:pt>
    <dgm:pt modelId="{AB905414-15EA-4384-AE1D-EFDCE8E9D144}">
      <dgm:prSet/>
      <dgm:spPr/>
      <dgm:t>
        <a:bodyPr/>
        <a:lstStyle/>
        <a:p>
          <a:pPr>
            <a:lnSpc>
              <a:spcPct val="100000"/>
            </a:lnSpc>
          </a:pPr>
          <a:r>
            <a:rPr lang="en-IE"/>
            <a:t>Project Aims</a:t>
          </a:r>
          <a:endParaRPr lang="en-US"/>
        </a:p>
      </dgm:t>
    </dgm:pt>
    <dgm:pt modelId="{5D35A165-D368-4F0E-85A4-C74E40A5037A}" type="parTrans" cxnId="{83ABA95F-6F32-4EAF-9646-F5E5A11D1661}">
      <dgm:prSet/>
      <dgm:spPr/>
      <dgm:t>
        <a:bodyPr/>
        <a:lstStyle/>
        <a:p>
          <a:endParaRPr lang="en-US"/>
        </a:p>
      </dgm:t>
    </dgm:pt>
    <dgm:pt modelId="{25F40C98-6780-4327-BA14-3498D1BBCB69}" type="sibTrans" cxnId="{83ABA95F-6F32-4EAF-9646-F5E5A11D1661}">
      <dgm:prSet/>
      <dgm:spPr/>
      <dgm:t>
        <a:bodyPr/>
        <a:lstStyle/>
        <a:p>
          <a:endParaRPr lang="en-US"/>
        </a:p>
      </dgm:t>
    </dgm:pt>
    <dgm:pt modelId="{45EF5D06-D8C7-4416-BA2A-C82E5C2EFCC1}">
      <dgm:prSet/>
      <dgm:spPr/>
      <dgm:t>
        <a:bodyPr/>
        <a:lstStyle/>
        <a:p>
          <a:pPr>
            <a:lnSpc>
              <a:spcPct val="100000"/>
            </a:lnSpc>
          </a:pPr>
          <a:r>
            <a:rPr lang="en-IE"/>
            <a:t>Previous Work</a:t>
          </a:r>
          <a:endParaRPr lang="en-US"/>
        </a:p>
      </dgm:t>
    </dgm:pt>
    <dgm:pt modelId="{E90937FB-3D9F-40AA-9E0E-6B940574AEE8}" type="parTrans" cxnId="{0E3ECF20-6918-45E4-A621-2C7B7E440EFA}">
      <dgm:prSet/>
      <dgm:spPr/>
      <dgm:t>
        <a:bodyPr/>
        <a:lstStyle/>
        <a:p>
          <a:endParaRPr lang="en-US"/>
        </a:p>
      </dgm:t>
    </dgm:pt>
    <dgm:pt modelId="{111B290B-4E26-4FAA-9CCB-5D19B652883B}" type="sibTrans" cxnId="{0E3ECF20-6918-45E4-A621-2C7B7E440EFA}">
      <dgm:prSet/>
      <dgm:spPr/>
      <dgm:t>
        <a:bodyPr/>
        <a:lstStyle/>
        <a:p>
          <a:endParaRPr lang="en-US"/>
        </a:p>
      </dgm:t>
    </dgm:pt>
    <dgm:pt modelId="{99897896-471C-4BB3-BC65-31B5A278FB8B}">
      <dgm:prSet/>
      <dgm:spPr/>
      <dgm:t>
        <a:bodyPr/>
        <a:lstStyle/>
        <a:p>
          <a:pPr>
            <a:lnSpc>
              <a:spcPct val="100000"/>
            </a:lnSpc>
          </a:pPr>
          <a:r>
            <a:rPr lang="en-IE"/>
            <a:t>Work Package Layout</a:t>
          </a:r>
          <a:endParaRPr lang="en-US"/>
        </a:p>
      </dgm:t>
    </dgm:pt>
    <dgm:pt modelId="{5F650B82-4AE1-45A2-B462-FEF97C886418}" type="parTrans" cxnId="{DA3336A8-C30E-42DD-B2CC-8865E470B862}">
      <dgm:prSet/>
      <dgm:spPr/>
      <dgm:t>
        <a:bodyPr/>
        <a:lstStyle/>
        <a:p>
          <a:endParaRPr lang="en-US"/>
        </a:p>
      </dgm:t>
    </dgm:pt>
    <dgm:pt modelId="{5595C1F5-EEA3-4BBB-8B61-33DF9D1A57C8}" type="sibTrans" cxnId="{DA3336A8-C30E-42DD-B2CC-8865E470B862}">
      <dgm:prSet/>
      <dgm:spPr/>
      <dgm:t>
        <a:bodyPr/>
        <a:lstStyle/>
        <a:p>
          <a:endParaRPr lang="en-US"/>
        </a:p>
      </dgm:t>
    </dgm:pt>
    <dgm:pt modelId="{41E8DF1F-F3E2-4EE8-9D81-26DE8D9964F3}">
      <dgm:prSet/>
      <dgm:spPr/>
      <dgm:t>
        <a:bodyPr/>
        <a:lstStyle/>
        <a:p>
          <a:pPr>
            <a:lnSpc>
              <a:spcPct val="100000"/>
            </a:lnSpc>
          </a:pPr>
          <a:r>
            <a:rPr lang="en-IE"/>
            <a:t>Survey Design and Initial Results</a:t>
          </a:r>
          <a:endParaRPr lang="en-US"/>
        </a:p>
      </dgm:t>
    </dgm:pt>
    <dgm:pt modelId="{9F5C3393-FA30-4C6E-B5B6-D43847D38D83}" type="parTrans" cxnId="{D22BDB63-983F-4BAC-8CAB-06393378B553}">
      <dgm:prSet/>
      <dgm:spPr/>
      <dgm:t>
        <a:bodyPr/>
        <a:lstStyle/>
        <a:p>
          <a:endParaRPr lang="en-US"/>
        </a:p>
      </dgm:t>
    </dgm:pt>
    <dgm:pt modelId="{B9FC393B-6402-4308-887C-B3008491BB0A}" type="sibTrans" cxnId="{D22BDB63-983F-4BAC-8CAB-06393378B553}">
      <dgm:prSet/>
      <dgm:spPr/>
      <dgm:t>
        <a:bodyPr/>
        <a:lstStyle/>
        <a:p>
          <a:endParaRPr lang="en-US"/>
        </a:p>
      </dgm:t>
    </dgm:pt>
    <dgm:pt modelId="{ED8B9114-351F-4E59-9FE6-0CAD7B0C2D7E}">
      <dgm:prSet/>
      <dgm:spPr/>
      <dgm:t>
        <a:bodyPr/>
        <a:lstStyle/>
        <a:p>
          <a:pPr>
            <a:lnSpc>
              <a:spcPct val="100000"/>
            </a:lnSpc>
          </a:pPr>
          <a:r>
            <a:rPr lang="en-IE"/>
            <a:t>Curriculum Design and Pilot</a:t>
          </a:r>
          <a:endParaRPr lang="en-US"/>
        </a:p>
      </dgm:t>
    </dgm:pt>
    <dgm:pt modelId="{15AE2E0E-8C42-444E-BBBF-AF7D12F0F9C3}" type="parTrans" cxnId="{11B52653-A492-48F5-91B6-38C1EAD7B004}">
      <dgm:prSet/>
      <dgm:spPr/>
      <dgm:t>
        <a:bodyPr/>
        <a:lstStyle/>
        <a:p>
          <a:endParaRPr lang="en-US"/>
        </a:p>
      </dgm:t>
    </dgm:pt>
    <dgm:pt modelId="{753DD8CD-DF1E-45BF-8205-1806D968EEA1}" type="sibTrans" cxnId="{11B52653-A492-48F5-91B6-38C1EAD7B004}">
      <dgm:prSet/>
      <dgm:spPr/>
      <dgm:t>
        <a:bodyPr/>
        <a:lstStyle/>
        <a:p>
          <a:endParaRPr lang="en-US"/>
        </a:p>
      </dgm:t>
    </dgm:pt>
    <dgm:pt modelId="{6A576ECB-4685-4E42-8F39-AD9188C85531}" type="pres">
      <dgm:prSet presAssocID="{FC273E26-09A5-4E98-A2C6-B3C38B55C55E}" presName="root" presStyleCnt="0">
        <dgm:presLayoutVars>
          <dgm:dir/>
          <dgm:resizeHandles val="exact"/>
        </dgm:presLayoutVars>
      </dgm:prSet>
      <dgm:spPr/>
    </dgm:pt>
    <dgm:pt modelId="{8829D9EF-3EE2-4641-B2EA-62A7D298C881}" type="pres">
      <dgm:prSet presAssocID="{ADC91CC4-E950-444D-844B-D383C567D361}" presName="compNode" presStyleCnt="0"/>
      <dgm:spPr/>
    </dgm:pt>
    <dgm:pt modelId="{54C0E226-1A4D-4D45-8076-BCE410C1A733}" type="pres">
      <dgm:prSet presAssocID="{ADC91CC4-E950-444D-844B-D383C567D361}" presName="bgRect" presStyleLbl="bgShp" presStyleIdx="0" presStyleCnt="6"/>
      <dgm:spPr/>
    </dgm:pt>
    <dgm:pt modelId="{DEE59DD2-CE37-4343-B23B-A9A7F3D26144}" type="pres">
      <dgm:prSet presAssocID="{ADC91CC4-E950-444D-844B-D383C567D361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E7A79CCD-327B-4D4D-BBAE-D3ADB9CA7C37}" type="pres">
      <dgm:prSet presAssocID="{ADC91CC4-E950-444D-844B-D383C567D361}" presName="spaceRect" presStyleCnt="0"/>
      <dgm:spPr/>
    </dgm:pt>
    <dgm:pt modelId="{9562EFE1-F310-4C46-B092-4D89DEB280E3}" type="pres">
      <dgm:prSet presAssocID="{ADC91CC4-E950-444D-844B-D383C567D361}" presName="parTx" presStyleLbl="revTx" presStyleIdx="0" presStyleCnt="6">
        <dgm:presLayoutVars>
          <dgm:chMax val="0"/>
          <dgm:chPref val="0"/>
        </dgm:presLayoutVars>
      </dgm:prSet>
      <dgm:spPr/>
    </dgm:pt>
    <dgm:pt modelId="{DA80E57E-237F-4034-B8AF-33067C5331F9}" type="pres">
      <dgm:prSet presAssocID="{E3DA543D-8596-4D1F-91C3-1B7FCD49ED68}" presName="sibTrans" presStyleCnt="0"/>
      <dgm:spPr/>
    </dgm:pt>
    <dgm:pt modelId="{DC798A3F-DAEF-44B3-B0B5-818D41A01444}" type="pres">
      <dgm:prSet presAssocID="{AB905414-15EA-4384-AE1D-EFDCE8E9D144}" presName="compNode" presStyleCnt="0"/>
      <dgm:spPr/>
    </dgm:pt>
    <dgm:pt modelId="{BB2CB60B-7446-42F1-A215-AB48E0218A87}" type="pres">
      <dgm:prSet presAssocID="{AB905414-15EA-4384-AE1D-EFDCE8E9D144}" presName="bgRect" presStyleLbl="bgShp" presStyleIdx="1" presStyleCnt="6"/>
      <dgm:spPr/>
    </dgm:pt>
    <dgm:pt modelId="{9FF03316-41A6-446C-A905-CF69D559F35B}" type="pres">
      <dgm:prSet presAssocID="{AB905414-15EA-4384-AE1D-EFDCE8E9D144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C66AA0CB-4556-4EE6-B957-1BC3F2CBEDB4}" type="pres">
      <dgm:prSet presAssocID="{AB905414-15EA-4384-AE1D-EFDCE8E9D144}" presName="spaceRect" presStyleCnt="0"/>
      <dgm:spPr/>
    </dgm:pt>
    <dgm:pt modelId="{ECA508C9-C1B1-4217-A671-EEBC1580C940}" type="pres">
      <dgm:prSet presAssocID="{AB905414-15EA-4384-AE1D-EFDCE8E9D144}" presName="parTx" presStyleLbl="revTx" presStyleIdx="1" presStyleCnt="6">
        <dgm:presLayoutVars>
          <dgm:chMax val="0"/>
          <dgm:chPref val="0"/>
        </dgm:presLayoutVars>
      </dgm:prSet>
      <dgm:spPr/>
    </dgm:pt>
    <dgm:pt modelId="{BF77A953-E7C8-446E-A00F-0C6C3C17B448}" type="pres">
      <dgm:prSet presAssocID="{25F40C98-6780-4327-BA14-3498D1BBCB69}" presName="sibTrans" presStyleCnt="0"/>
      <dgm:spPr/>
    </dgm:pt>
    <dgm:pt modelId="{E0FB1576-1A78-45D2-A72D-1716E2941CCB}" type="pres">
      <dgm:prSet presAssocID="{45EF5D06-D8C7-4416-BA2A-C82E5C2EFCC1}" presName="compNode" presStyleCnt="0"/>
      <dgm:spPr/>
    </dgm:pt>
    <dgm:pt modelId="{0E32ED27-BCBB-4150-8172-97A0265C5FE2}" type="pres">
      <dgm:prSet presAssocID="{45EF5D06-D8C7-4416-BA2A-C82E5C2EFCC1}" presName="bgRect" presStyleLbl="bgShp" presStyleIdx="2" presStyleCnt="6"/>
      <dgm:spPr/>
    </dgm:pt>
    <dgm:pt modelId="{FFEEFA2E-E141-4E13-B7F7-F2E4CEBBE1D2}" type="pres">
      <dgm:prSet presAssocID="{45EF5D06-D8C7-4416-BA2A-C82E5C2EFCC1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FE02F772-A4F9-44C0-B9D6-4A261FA736AE}" type="pres">
      <dgm:prSet presAssocID="{45EF5D06-D8C7-4416-BA2A-C82E5C2EFCC1}" presName="spaceRect" presStyleCnt="0"/>
      <dgm:spPr/>
    </dgm:pt>
    <dgm:pt modelId="{0CB2060A-5FAF-47E0-9266-BB49DC627006}" type="pres">
      <dgm:prSet presAssocID="{45EF5D06-D8C7-4416-BA2A-C82E5C2EFCC1}" presName="parTx" presStyleLbl="revTx" presStyleIdx="2" presStyleCnt="6">
        <dgm:presLayoutVars>
          <dgm:chMax val="0"/>
          <dgm:chPref val="0"/>
        </dgm:presLayoutVars>
      </dgm:prSet>
      <dgm:spPr/>
    </dgm:pt>
    <dgm:pt modelId="{E5347E14-F461-4F0A-BE74-6C66DF9D8B7B}" type="pres">
      <dgm:prSet presAssocID="{111B290B-4E26-4FAA-9CCB-5D19B652883B}" presName="sibTrans" presStyleCnt="0"/>
      <dgm:spPr/>
    </dgm:pt>
    <dgm:pt modelId="{0DF32C7F-7C63-4389-A566-9F950C3D0CF1}" type="pres">
      <dgm:prSet presAssocID="{99897896-471C-4BB3-BC65-31B5A278FB8B}" presName="compNode" presStyleCnt="0"/>
      <dgm:spPr/>
    </dgm:pt>
    <dgm:pt modelId="{676C2833-3660-44B8-B019-6650FD8FB5C7}" type="pres">
      <dgm:prSet presAssocID="{99897896-471C-4BB3-BC65-31B5A278FB8B}" presName="bgRect" presStyleLbl="bgShp" presStyleIdx="3" presStyleCnt="6"/>
      <dgm:spPr/>
    </dgm:pt>
    <dgm:pt modelId="{3302F055-AEE9-43C2-A3AC-F00EDC0BEAC4}" type="pres">
      <dgm:prSet presAssocID="{99897896-471C-4BB3-BC65-31B5A278FB8B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FF974264-CD2C-477F-A04F-94F46150F9D3}" type="pres">
      <dgm:prSet presAssocID="{99897896-471C-4BB3-BC65-31B5A278FB8B}" presName="spaceRect" presStyleCnt="0"/>
      <dgm:spPr/>
    </dgm:pt>
    <dgm:pt modelId="{4D270C59-E169-45CD-9776-5DC2C2F0C4FA}" type="pres">
      <dgm:prSet presAssocID="{99897896-471C-4BB3-BC65-31B5A278FB8B}" presName="parTx" presStyleLbl="revTx" presStyleIdx="3" presStyleCnt="6">
        <dgm:presLayoutVars>
          <dgm:chMax val="0"/>
          <dgm:chPref val="0"/>
        </dgm:presLayoutVars>
      </dgm:prSet>
      <dgm:spPr/>
    </dgm:pt>
    <dgm:pt modelId="{CCB6FDC3-BD5A-46E6-9B33-B59D4F2B9EFE}" type="pres">
      <dgm:prSet presAssocID="{5595C1F5-EEA3-4BBB-8B61-33DF9D1A57C8}" presName="sibTrans" presStyleCnt="0"/>
      <dgm:spPr/>
    </dgm:pt>
    <dgm:pt modelId="{4025D072-8791-4F15-9089-D278178D3061}" type="pres">
      <dgm:prSet presAssocID="{41E8DF1F-F3E2-4EE8-9D81-26DE8D9964F3}" presName="compNode" presStyleCnt="0"/>
      <dgm:spPr/>
    </dgm:pt>
    <dgm:pt modelId="{A9717A54-10A6-484C-A14E-81789A10B4FB}" type="pres">
      <dgm:prSet presAssocID="{41E8DF1F-F3E2-4EE8-9D81-26DE8D9964F3}" presName="bgRect" presStyleLbl="bgShp" presStyleIdx="4" presStyleCnt="6"/>
      <dgm:spPr/>
    </dgm:pt>
    <dgm:pt modelId="{56F46F99-E05C-405B-B789-33843F0B5DD6}" type="pres">
      <dgm:prSet presAssocID="{41E8DF1F-F3E2-4EE8-9D81-26DE8D9964F3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B308832B-B71D-41E2-BA1B-91CAA25435A1}" type="pres">
      <dgm:prSet presAssocID="{41E8DF1F-F3E2-4EE8-9D81-26DE8D9964F3}" presName="spaceRect" presStyleCnt="0"/>
      <dgm:spPr/>
    </dgm:pt>
    <dgm:pt modelId="{90E7829B-AA2F-4451-9827-1A3B26CC80C7}" type="pres">
      <dgm:prSet presAssocID="{41E8DF1F-F3E2-4EE8-9D81-26DE8D9964F3}" presName="parTx" presStyleLbl="revTx" presStyleIdx="4" presStyleCnt="6">
        <dgm:presLayoutVars>
          <dgm:chMax val="0"/>
          <dgm:chPref val="0"/>
        </dgm:presLayoutVars>
      </dgm:prSet>
      <dgm:spPr/>
    </dgm:pt>
    <dgm:pt modelId="{1C0AF1E9-F775-4E7A-AD0C-EAEDABE37803}" type="pres">
      <dgm:prSet presAssocID="{B9FC393B-6402-4308-887C-B3008491BB0A}" presName="sibTrans" presStyleCnt="0"/>
      <dgm:spPr/>
    </dgm:pt>
    <dgm:pt modelId="{72E4BB1B-6CAA-47CE-A05B-26365E452633}" type="pres">
      <dgm:prSet presAssocID="{ED8B9114-351F-4E59-9FE6-0CAD7B0C2D7E}" presName="compNode" presStyleCnt="0"/>
      <dgm:spPr/>
    </dgm:pt>
    <dgm:pt modelId="{C003F49C-0D68-402D-A116-C6C96E9C23EA}" type="pres">
      <dgm:prSet presAssocID="{ED8B9114-351F-4E59-9FE6-0CAD7B0C2D7E}" presName="bgRect" presStyleLbl="bgShp" presStyleIdx="5" presStyleCnt="6"/>
      <dgm:spPr/>
    </dgm:pt>
    <dgm:pt modelId="{35349160-9D38-4B4C-A0C8-0734C3FCF664}" type="pres">
      <dgm:prSet presAssocID="{ED8B9114-351F-4E59-9FE6-0CAD7B0C2D7E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63B06454-FB67-4A36-8517-BD32FE7E05E2}" type="pres">
      <dgm:prSet presAssocID="{ED8B9114-351F-4E59-9FE6-0CAD7B0C2D7E}" presName="spaceRect" presStyleCnt="0"/>
      <dgm:spPr/>
    </dgm:pt>
    <dgm:pt modelId="{898F48F4-7312-47A9-9EE8-BA148CE005F0}" type="pres">
      <dgm:prSet presAssocID="{ED8B9114-351F-4E59-9FE6-0CAD7B0C2D7E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5DB51509-D148-4167-9039-9936FF3589FF}" type="presOf" srcId="{ED8B9114-351F-4E59-9FE6-0CAD7B0C2D7E}" destId="{898F48F4-7312-47A9-9EE8-BA148CE005F0}" srcOrd="0" destOrd="0" presId="urn:microsoft.com/office/officeart/2018/2/layout/IconVerticalSolidList"/>
    <dgm:cxn modelId="{45BB2918-9554-47A7-87CB-20B517383D91}" type="presOf" srcId="{AB905414-15EA-4384-AE1D-EFDCE8E9D144}" destId="{ECA508C9-C1B1-4217-A671-EEBC1580C940}" srcOrd="0" destOrd="0" presId="urn:microsoft.com/office/officeart/2018/2/layout/IconVerticalSolidList"/>
    <dgm:cxn modelId="{89C6731B-17D1-4C43-B495-6EFB0B273E0F}" type="presOf" srcId="{45EF5D06-D8C7-4416-BA2A-C82E5C2EFCC1}" destId="{0CB2060A-5FAF-47E0-9266-BB49DC627006}" srcOrd="0" destOrd="0" presId="urn:microsoft.com/office/officeart/2018/2/layout/IconVerticalSolidList"/>
    <dgm:cxn modelId="{0E3ECF20-6918-45E4-A621-2C7B7E440EFA}" srcId="{FC273E26-09A5-4E98-A2C6-B3C38B55C55E}" destId="{45EF5D06-D8C7-4416-BA2A-C82E5C2EFCC1}" srcOrd="2" destOrd="0" parTransId="{E90937FB-3D9F-40AA-9E0E-6B940574AEE8}" sibTransId="{111B290B-4E26-4FAA-9CCB-5D19B652883B}"/>
    <dgm:cxn modelId="{D1FFE329-7F92-4571-8AB0-3F27F3F94B45}" type="presOf" srcId="{99897896-471C-4BB3-BC65-31B5A278FB8B}" destId="{4D270C59-E169-45CD-9776-5DC2C2F0C4FA}" srcOrd="0" destOrd="0" presId="urn:microsoft.com/office/officeart/2018/2/layout/IconVerticalSolidList"/>
    <dgm:cxn modelId="{11B52653-A492-48F5-91B6-38C1EAD7B004}" srcId="{FC273E26-09A5-4E98-A2C6-B3C38B55C55E}" destId="{ED8B9114-351F-4E59-9FE6-0CAD7B0C2D7E}" srcOrd="5" destOrd="0" parTransId="{15AE2E0E-8C42-444E-BBBF-AF7D12F0F9C3}" sibTransId="{753DD8CD-DF1E-45BF-8205-1806D968EEA1}"/>
    <dgm:cxn modelId="{83ABA95F-6F32-4EAF-9646-F5E5A11D1661}" srcId="{FC273E26-09A5-4E98-A2C6-B3C38B55C55E}" destId="{AB905414-15EA-4384-AE1D-EFDCE8E9D144}" srcOrd="1" destOrd="0" parTransId="{5D35A165-D368-4F0E-85A4-C74E40A5037A}" sibTransId="{25F40C98-6780-4327-BA14-3498D1BBCB69}"/>
    <dgm:cxn modelId="{D22BDB63-983F-4BAC-8CAB-06393378B553}" srcId="{FC273E26-09A5-4E98-A2C6-B3C38B55C55E}" destId="{41E8DF1F-F3E2-4EE8-9D81-26DE8D9964F3}" srcOrd="4" destOrd="0" parTransId="{9F5C3393-FA30-4C6E-B5B6-D43847D38D83}" sibTransId="{B9FC393B-6402-4308-887C-B3008491BB0A}"/>
    <dgm:cxn modelId="{F1739F7E-3BF9-48E7-B590-3A5F5B4DEF46}" type="presOf" srcId="{ADC91CC4-E950-444D-844B-D383C567D361}" destId="{9562EFE1-F310-4C46-B092-4D89DEB280E3}" srcOrd="0" destOrd="0" presId="urn:microsoft.com/office/officeart/2018/2/layout/IconVerticalSolidList"/>
    <dgm:cxn modelId="{3AAB2C83-A3CE-42F4-88B5-9F1FFDDD3587}" type="presOf" srcId="{FC273E26-09A5-4E98-A2C6-B3C38B55C55E}" destId="{6A576ECB-4685-4E42-8F39-AD9188C85531}" srcOrd="0" destOrd="0" presId="urn:microsoft.com/office/officeart/2018/2/layout/IconVerticalSolidList"/>
    <dgm:cxn modelId="{34374399-2885-461F-9BA6-55CD82149B2C}" type="presOf" srcId="{41E8DF1F-F3E2-4EE8-9D81-26DE8D9964F3}" destId="{90E7829B-AA2F-4451-9827-1A3B26CC80C7}" srcOrd="0" destOrd="0" presId="urn:microsoft.com/office/officeart/2018/2/layout/IconVerticalSolidList"/>
    <dgm:cxn modelId="{DA3336A8-C30E-42DD-B2CC-8865E470B862}" srcId="{FC273E26-09A5-4E98-A2C6-B3C38B55C55E}" destId="{99897896-471C-4BB3-BC65-31B5A278FB8B}" srcOrd="3" destOrd="0" parTransId="{5F650B82-4AE1-45A2-B462-FEF97C886418}" sibTransId="{5595C1F5-EEA3-4BBB-8B61-33DF9D1A57C8}"/>
    <dgm:cxn modelId="{F8CE44CE-68D3-4DB1-B544-3A14FEB570A8}" srcId="{FC273E26-09A5-4E98-A2C6-B3C38B55C55E}" destId="{ADC91CC4-E950-444D-844B-D383C567D361}" srcOrd="0" destOrd="0" parTransId="{C590061D-49CE-46A5-8326-6101561B6AB7}" sibTransId="{E3DA543D-8596-4D1F-91C3-1B7FCD49ED68}"/>
    <dgm:cxn modelId="{D0179261-0265-49CA-8248-61EA181BE33E}" type="presParOf" srcId="{6A576ECB-4685-4E42-8F39-AD9188C85531}" destId="{8829D9EF-3EE2-4641-B2EA-62A7D298C881}" srcOrd="0" destOrd="0" presId="urn:microsoft.com/office/officeart/2018/2/layout/IconVerticalSolidList"/>
    <dgm:cxn modelId="{A816AC8B-DE8F-45AB-98E6-3DC9A38BFF88}" type="presParOf" srcId="{8829D9EF-3EE2-4641-B2EA-62A7D298C881}" destId="{54C0E226-1A4D-4D45-8076-BCE410C1A733}" srcOrd="0" destOrd="0" presId="urn:microsoft.com/office/officeart/2018/2/layout/IconVerticalSolidList"/>
    <dgm:cxn modelId="{3557500B-44DB-4CA8-A967-82FF3126B9AE}" type="presParOf" srcId="{8829D9EF-3EE2-4641-B2EA-62A7D298C881}" destId="{DEE59DD2-CE37-4343-B23B-A9A7F3D26144}" srcOrd="1" destOrd="0" presId="urn:microsoft.com/office/officeart/2018/2/layout/IconVerticalSolidList"/>
    <dgm:cxn modelId="{93230632-AF29-4CBA-AAFE-85AE9BAB4464}" type="presParOf" srcId="{8829D9EF-3EE2-4641-B2EA-62A7D298C881}" destId="{E7A79CCD-327B-4D4D-BBAE-D3ADB9CA7C37}" srcOrd="2" destOrd="0" presId="urn:microsoft.com/office/officeart/2018/2/layout/IconVerticalSolidList"/>
    <dgm:cxn modelId="{A5FAACC9-2445-45EA-B4B1-6484EEE17198}" type="presParOf" srcId="{8829D9EF-3EE2-4641-B2EA-62A7D298C881}" destId="{9562EFE1-F310-4C46-B092-4D89DEB280E3}" srcOrd="3" destOrd="0" presId="urn:microsoft.com/office/officeart/2018/2/layout/IconVerticalSolidList"/>
    <dgm:cxn modelId="{6519D764-AD9B-45EE-96CE-6435C9D17D67}" type="presParOf" srcId="{6A576ECB-4685-4E42-8F39-AD9188C85531}" destId="{DA80E57E-237F-4034-B8AF-33067C5331F9}" srcOrd="1" destOrd="0" presId="urn:microsoft.com/office/officeart/2018/2/layout/IconVerticalSolidList"/>
    <dgm:cxn modelId="{D8C498F1-652B-4AAE-8E10-A7D00AF5DA2F}" type="presParOf" srcId="{6A576ECB-4685-4E42-8F39-AD9188C85531}" destId="{DC798A3F-DAEF-44B3-B0B5-818D41A01444}" srcOrd="2" destOrd="0" presId="urn:microsoft.com/office/officeart/2018/2/layout/IconVerticalSolidList"/>
    <dgm:cxn modelId="{AB6449F7-A4D1-4952-84F4-DEB75774CACB}" type="presParOf" srcId="{DC798A3F-DAEF-44B3-B0B5-818D41A01444}" destId="{BB2CB60B-7446-42F1-A215-AB48E0218A87}" srcOrd="0" destOrd="0" presId="urn:microsoft.com/office/officeart/2018/2/layout/IconVerticalSolidList"/>
    <dgm:cxn modelId="{57EFD861-1778-4B05-8A17-3DC2E838B195}" type="presParOf" srcId="{DC798A3F-DAEF-44B3-B0B5-818D41A01444}" destId="{9FF03316-41A6-446C-A905-CF69D559F35B}" srcOrd="1" destOrd="0" presId="urn:microsoft.com/office/officeart/2018/2/layout/IconVerticalSolidList"/>
    <dgm:cxn modelId="{D9A4C77E-0B55-4C39-A4E0-7D4237820B7B}" type="presParOf" srcId="{DC798A3F-DAEF-44B3-B0B5-818D41A01444}" destId="{C66AA0CB-4556-4EE6-B957-1BC3F2CBEDB4}" srcOrd="2" destOrd="0" presId="urn:microsoft.com/office/officeart/2018/2/layout/IconVerticalSolidList"/>
    <dgm:cxn modelId="{1FD3D2A5-AD7D-49F5-9B22-06F305D0805F}" type="presParOf" srcId="{DC798A3F-DAEF-44B3-B0B5-818D41A01444}" destId="{ECA508C9-C1B1-4217-A671-EEBC1580C940}" srcOrd="3" destOrd="0" presId="urn:microsoft.com/office/officeart/2018/2/layout/IconVerticalSolidList"/>
    <dgm:cxn modelId="{21C107AE-FECC-45C8-B0D3-4B39BA387598}" type="presParOf" srcId="{6A576ECB-4685-4E42-8F39-AD9188C85531}" destId="{BF77A953-E7C8-446E-A00F-0C6C3C17B448}" srcOrd="3" destOrd="0" presId="urn:microsoft.com/office/officeart/2018/2/layout/IconVerticalSolidList"/>
    <dgm:cxn modelId="{F8CC2338-3E06-42D8-8668-CB438279800B}" type="presParOf" srcId="{6A576ECB-4685-4E42-8F39-AD9188C85531}" destId="{E0FB1576-1A78-45D2-A72D-1716E2941CCB}" srcOrd="4" destOrd="0" presId="urn:microsoft.com/office/officeart/2018/2/layout/IconVerticalSolidList"/>
    <dgm:cxn modelId="{150B48BB-E244-4DE8-B740-AE5AFB250F3B}" type="presParOf" srcId="{E0FB1576-1A78-45D2-A72D-1716E2941CCB}" destId="{0E32ED27-BCBB-4150-8172-97A0265C5FE2}" srcOrd="0" destOrd="0" presId="urn:microsoft.com/office/officeart/2018/2/layout/IconVerticalSolidList"/>
    <dgm:cxn modelId="{C023C019-CD65-42E9-967A-661B2B38A56D}" type="presParOf" srcId="{E0FB1576-1A78-45D2-A72D-1716E2941CCB}" destId="{FFEEFA2E-E141-4E13-B7F7-F2E4CEBBE1D2}" srcOrd="1" destOrd="0" presId="urn:microsoft.com/office/officeart/2018/2/layout/IconVerticalSolidList"/>
    <dgm:cxn modelId="{C1DFB5E3-1840-4636-A90C-42C2493B568A}" type="presParOf" srcId="{E0FB1576-1A78-45D2-A72D-1716E2941CCB}" destId="{FE02F772-A4F9-44C0-B9D6-4A261FA736AE}" srcOrd="2" destOrd="0" presId="urn:microsoft.com/office/officeart/2018/2/layout/IconVerticalSolidList"/>
    <dgm:cxn modelId="{F1004C8A-47DA-4A56-A18B-706172F79358}" type="presParOf" srcId="{E0FB1576-1A78-45D2-A72D-1716E2941CCB}" destId="{0CB2060A-5FAF-47E0-9266-BB49DC627006}" srcOrd="3" destOrd="0" presId="urn:microsoft.com/office/officeart/2018/2/layout/IconVerticalSolidList"/>
    <dgm:cxn modelId="{AEE5FA47-7180-4F23-B5DC-DFBA5360141E}" type="presParOf" srcId="{6A576ECB-4685-4E42-8F39-AD9188C85531}" destId="{E5347E14-F461-4F0A-BE74-6C66DF9D8B7B}" srcOrd="5" destOrd="0" presId="urn:microsoft.com/office/officeart/2018/2/layout/IconVerticalSolidList"/>
    <dgm:cxn modelId="{8AB182A1-781C-437B-BA81-7417E21672D3}" type="presParOf" srcId="{6A576ECB-4685-4E42-8F39-AD9188C85531}" destId="{0DF32C7F-7C63-4389-A566-9F950C3D0CF1}" srcOrd="6" destOrd="0" presId="urn:microsoft.com/office/officeart/2018/2/layout/IconVerticalSolidList"/>
    <dgm:cxn modelId="{0E97134A-FE2E-4096-AFE0-9293075A730E}" type="presParOf" srcId="{0DF32C7F-7C63-4389-A566-9F950C3D0CF1}" destId="{676C2833-3660-44B8-B019-6650FD8FB5C7}" srcOrd="0" destOrd="0" presId="urn:microsoft.com/office/officeart/2018/2/layout/IconVerticalSolidList"/>
    <dgm:cxn modelId="{0E7456D3-D49E-499D-A6D6-24507720CBA6}" type="presParOf" srcId="{0DF32C7F-7C63-4389-A566-9F950C3D0CF1}" destId="{3302F055-AEE9-43C2-A3AC-F00EDC0BEAC4}" srcOrd="1" destOrd="0" presId="urn:microsoft.com/office/officeart/2018/2/layout/IconVerticalSolidList"/>
    <dgm:cxn modelId="{CCA5E74F-B2D5-46CC-947B-7DCCAC70DDF9}" type="presParOf" srcId="{0DF32C7F-7C63-4389-A566-9F950C3D0CF1}" destId="{FF974264-CD2C-477F-A04F-94F46150F9D3}" srcOrd="2" destOrd="0" presId="urn:microsoft.com/office/officeart/2018/2/layout/IconVerticalSolidList"/>
    <dgm:cxn modelId="{76DFB351-5CC6-4E6B-9D33-7AB8423210DD}" type="presParOf" srcId="{0DF32C7F-7C63-4389-A566-9F950C3D0CF1}" destId="{4D270C59-E169-45CD-9776-5DC2C2F0C4FA}" srcOrd="3" destOrd="0" presId="urn:microsoft.com/office/officeart/2018/2/layout/IconVerticalSolidList"/>
    <dgm:cxn modelId="{3A75AD6B-72B0-4FB9-95C1-9B4AF987D988}" type="presParOf" srcId="{6A576ECB-4685-4E42-8F39-AD9188C85531}" destId="{CCB6FDC3-BD5A-46E6-9B33-B59D4F2B9EFE}" srcOrd="7" destOrd="0" presId="urn:microsoft.com/office/officeart/2018/2/layout/IconVerticalSolidList"/>
    <dgm:cxn modelId="{8D4F6484-7C81-4DFF-A3D4-687FD7838DFD}" type="presParOf" srcId="{6A576ECB-4685-4E42-8F39-AD9188C85531}" destId="{4025D072-8791-4F15-9089-D278178D3061}" srcOrd="8" destOrd="0" presId="urn:microsoft.com/office/officeart/2018/2/layout/IconVerticalSolidList"/>
    <dgm:cxn modelId="{7441804F-CEA2-4774-A111-268A436BCD18}" type="presParOf" srcId="{4025D072-8791-4F15-9089-D278178D3061}" destId="{A9717A54-10A6-484C-A14E-81789A10B4FB}" srcOrd="0" destOrd="0" presId="urn:microsoft.com/office/officeart/2018/2/layout/IconVerticalSolidList"/>
    <dgm:cxn modelId="{3092E5BD-EA84-4DC8-B9D0-E91C7ED609A6}" type="presParOf" srcId="{4025D072-8791-4F15-9089-D278178D3061}" destId="{56F46F99-E05C-405B-B789-33843F0B5DD6}" srcOrd="1" destOrd="0" presId="urn:microsoft.com/office/officeart/2018/2/layout/IconVerticalSolidList"/>
    <dgm:cxn modelId="{82FA4F53-2221-426C-B382-54CFBCA25D09}" type="presParOf" srcId="{4025D072-8791-4F15-9089-D278178D3061}" destId="{B308832B-B71D-41E2-BA1B-91CAA25435A1}" srcOrd="2" destOrd="0" presId="urn:microsoft.com/office/officeart/2018/2/layout/IconVerticalSolidList"/>
    <dgm:cxn modelId="{E553D6AD-C13C-4D97-842C-6EFD33306741}" type="presParOf" srcId="{4025D072-8791-4F15-9089-D278178D3061}" destId="{90E7829B-AA2F-4451-9827-1A3B26CC80C7}" srcOrd="3" destOrd="0" presId="urn:microsoft.com/office/officeart/2018/2/layout/IconVerticalSolidList"/>
    <dgm:cxn modelId="{06A0D1B7-79B6-41F7-97B4-72CE248E389E}" type="presParOf" srcId="{6A576ECB-4685-4E42-8F39-AD9188C85531}" destId="{1C0AF1E9-F775-4E7A-AD0C-EAEDABE37803}" srcOrd="9" destOrd="0" presId="urn:microsoft.com/office/officeart/2018/2/layout/IconVerticalSolidList"/>
    <dgm:cxn modelId="{21CD9945-CF63-4FBA-BC75-CAC2E331565C}" type="presParOf" srcId="{6A576ECB-4685-4E42-8F39-AD9188C85531}" destId="{72E4BB1B-6CAA-47CE-A05B-26365E452633}" srcOrd="10" destOrd="0" presId="urn:microsoft.com/office/officeart/2018/2/layout/IconVerticalSolidList"/>
    <dgm:cxn modelId="{CC3C4965-4FB1-4FCC-A502-D5E9AC5F0142}" type="presParOf" srcId="{72E4BB1B-6CAA-47CE-A05B-26365E452633}" destId="{C003F49C-0D68-402D-A116-C6C96E9C23EA}" srcOrd="0" destOrd="0" presId="urn:microsoft.com/office/officeart/2018/2/layout/IconVerticalSolidList"/>
    <dgm:cxn modelId="{E5A4AA6D-43F3-4B5D-9A8D-AC39B99B2ECC}" type="presParOf" srcId="{72E4BB1B-6CAA-47CE-A05B-26365E452633}" destId="{35349160-9D38-4B4C-A0C8-0734C3FCF664}" srcOrd="1" destOrd="0" presId="urn:microsoft.com/office/officeart/2018/2/layout/IconVerticalSolidList"/>
    <dgm:cxn modelId="{F243FA9E-486E-4AE8-A7B4-C9B4C5445A35}" type="presParOf" srcId="{72E4BB1B-6CAA-47CE-A05B-26365E452633}" destId="{63B06454-FB67-4A36-8517-BD32FE7E05E2}" srcOrd="2" destOrd="0" presId="urn:microsoft.com/office/officeart/2018/2/layout/IconVerticalSolidList"/>
    <dgm:cxn modelId="{C9F96174-40A5-402D-9016-65E070F7753D}" type="presParOf" srcId="{72E4BB1B-6CAA-47CE-A05B-26365E452633}" destId="{898F48F4-7312-47A9-9EE8-BA148CE005F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C42BE8-9FD5-41C7-B784-C6E42EC6D12C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B4E2B97-B8F9-4A53-84D2-9F58D85BDFCF}">
      <dgm:prSet/>
      <dgm:spPr/>
      <dgm:t>
        <a:bodyPr/>
        <a:lstStyle/>
        <a:p>
          <a:r>
            <a:rPr lang="en-IE"/>
            <a:t>To provide a </a:t>
          </a:r>
          <a:r>
            <a:rPr lang="en-IE" b="1" i="1"/>
            <a:t>scientific </a:t>
          </a:r>
          <a:r>
            <a:rPr lang="en-IE" b="1"/>
            <a:t>framework </a:t>
          </a:r>
          <a:r>
            <a:rPr lang="en-IE"/>
            <a:t>for the development of various strategies for the digitisation of music education.</a:t>
          </a:r>
          <a:endParaRPr lang="en-US"/>
        </a:p>
      </dgm:t>
    </dgm:pt>
    <dgm:pt modelId="{78E66093-734B-44D9-A564-52E3919D3068}" type="parTrans" cxnId="{5E8963AB-32D7-4ED3-9B9A-F70C24FB9B24}">
      <dgm:prSet/>
      <dgm:spPr/>
      <dgm:t>
        <a:bodyPr/>
        <a:lstStyle/>
        <a:p>
          <a:endParaRPr lang="en-US"/>
        </a:p>
      </dgm:t>
    </dgm:pt>
    <dgm:pt modelId="{8FC17DC3-829D-448B-AE8D-DCF7CBEA32B4}" type="sibTrans" cxnId="{5E8963AB-32D7-4ED3-9B9A-F70C24FB9B24}">
      <dgm:prSet/>
      <dgm:spPr/>
      <dgm:t>
        <a:bodyPr/>
        <a:lstStyle/>
        <a:p>
          <a:endParaRPr lang="en-US"/>
        </a:p>
      </dgm:t>
    </dgm:pt>
    <dgm:pt modelId="{A0C8282E-FF71-4177-B52C-FE24850C5FFB}">
      <dgm:prSet/>
      <dgm:spPr/>
      <dgm:t>
        <a:bodyPr/>
        <a:lstStyle/>
        <a:p>
          <a:r>
            <a:rPr lang="en-IE"/>
            <a:t>To design and test a </a:t>
          </a:r>
          <a:r>
            <a:rPr lang="en-IE" b="1"/>
            <a:t>training curriculum </a:t>
          </a:r>
          <a:r>
            <a:rPr lang="en-IE"/>
            <a:t>in digital competencies for music teachers.</a:t>
          </a:r>
          <a:endParaRPr lang="en-US"/>
        </a:p>
      </dgm:t>
    </dgm:pt>
    <dgm:pt modelId="{F3140297-B514-4CBA-B8CE-9CBF9571A495}" type="parTrans" cxnId="{E10300B2-4AD9-447E-A2EE-18BDB4FC26A7}">
      <dgm:prSet/>
      <dgm:spPr/>
      <dgm:t>
        <a:bodyPr/>
        <a:lstStyle/>
        <a:p>
          <a:endParaRPr lang="en-US"/>
        </a:p>
      </dgm:t>
    </dgm:pt>
    <dgm:pt modelId="{260F7D11-83D1-41CC-93DD-BA89D2D1946D}" type="sibTrans" cxnId="{E10300B2-4AD9-447E-A2EE-18BDB4FC26A7}">
      <dgm:prSet/>
      <dgm:spPr/>
      <dgm:t>
        <a:bodyPr/>
        <a:lstStyle/>
        <a:p>
          <a:endParaRPr lang="en-US"/>
        </a:p>
      </dgm:t>
    </dgm:pt>
    <dgm:pt modelId="{82136EA3-F8AC-4BDA-B0AE-52C8C891CAB0}">
      <dgm:prSet/>
      <dgm:spPr/>
      <dgm:t>
        <a:bodyPr/>
        <a:lstStyle/>
        <a:p>
          <a:r>
            <a:rPr lang="en-IE"/>
            <a:t>To generate a </a:t>
          </a:r>
          <a:r>
            <a:rPr lang="en-IE" b="1"/>
            <a:t>toolbox</a:t>
          </a:r>
          <a:r>
            <a:rPr lang="en-IE"/>
            <a:t> for scaling up the digitisation of music education at the European level.</a:t>
          </a:r>
          <a:endParaRPr lang="en-US"/>
        </a:p>
      </dgm:t>
    </dgm:pt>
    <dgm:pt modelId="{E769AD22-47CD-4D84-8A59-6F7B1504E07A}" type="parTrans" cxnId="{D2740808-6A20-45F7-96D3-C4BB6A329E64}">
      <dgm:prSet/>
      <dgm:spPr/>
      <dgm:t>
        <a:bodyPr/>
        <a:lstStyle/>
        <a:p>
          <a:endParaRPr lang="en-US"/>
        </a:p>
      </dgm:t>
    </dgm:pt>
    <dgm:pt modelId="{7F7D34F3-25BB-4E74-BBDD-CB223D13607A}" type="sibTrans" cxnId="{D2740808-6A20-45F7-96D3-C4BB6A329E64}">
      <dgm:prSet/>
      <dgm:spPr/>
      <dgm:t>
        <a:bodyPr/>
        <a:lstStyle/>
        <a:p>
          <a:endParaRPr lang="en-US"/>
        </a:p>
      </dgm:t>
    </dgm:pt>
    <dgm:pt modelId="{D3240371-7636-B843-A221-680CD3E0DAA7}" type="pres">
      <dgm:prSet presAssocID="{90C42BE8-9FD5-41C7-B784-C6E42EC6D12C}" presName="outerComposite" presStyleCnt="0">
        <dgm:presLayoutVars>
          <dgm:chMax val="5"/>
          <dgm:dir/>
          <dgm:resizeHandles val="exact"/>
        </dgm:presLayoutVars>
      </dgm:prSet>
      <dgm:spPr/>
    </dgm:pt>
    <dgm:pt modelId="{FFA0B20B-B530-244A-9B6B-C6554422F026}" type="pres">
      <dgm:prSet presAssocID="{90C42BE8-9FD5-41C7-B784-C6E42EC6D12C}" presName="dummyMaxCanvas" presStyleCnt="0">
        <dgm:presLayoutVars/>
      </dgm:prSet>
      <dgm:spPr/>
    </dgm:pt>
    <dgm:pt modelId="{23A3382D-B626-5E42-8C42-1BC02245BE62}" type="pres">
      <dgm:prSet presAssocID="{90C42BE8-9FD5-41C7-B784-C6E42EC6D12C}" presName="ThreeNodes_1" presStyleLbl="node1" presStyleIdx="0" presStyleCnt="3">
        <dgm:presLayoutVars>
          <dgm:bulletEnabled val="1"/>
        </dgm:presLayoutVars>
      </dgm:prSet>
      <dgm:spPr/>
    </dgm:pt>
    <dgm:pt modelId="{18E5ACD9-3AD6-2D40-AAC4-3CCEBA54C5D4}" type="pres">
      <dgm:prSet presAssocID="{90C42BE8-9FD5-41C7-B784-C6E42EC6D12C}" presName="ThreeNodes_2" presStyleLbl="node1" presStyleIdx="1" presStyleCnt="3">
        <dgm:presLayoutVars>
          <dgm:bulletEnabled val="1"/>
        </dgm:presLayoutVars>
      </dgm:prSet>
      <dgm:spPr/>
    </dgm:pt>
    <dgm:pt modelId="{07DFB1FA-59A8-3147-91ED-3448D3CAC14B}" type="pres">
      <dgm:prSet presAssocID="{90C42BE8-9FD5-41C7-B784-C6E42EC6D12C}" presName="ThreeNodes_3" presStyleLbl="node1" presStyleIdx="2" presStyleCnt="3">
        <dgm:presLayoutVars>
          <dgm:bulletEnabled val="1"/>
        </dgm:presLayoutVars>
      </dgm:prSet>
      <dgm:spPr/>
    </dgm:pt>
    <dgm:pt modelId="{87890945-647C-AF4F-85E7-1CC9DE38B64E}" type="pres">
      <dgm:prSet presAssocID="{90C42BE8-9FD5-41C7-B784-C6E42EC6D12C}" presName="ThreeConn_1-2" presStyleLbl="fgAccFollowNode1" presStyleIdx="0" presStyleCnt="2">
        <dgm:presLayoutVars>
          <dgm:bulletEnabled val="1"/>
        </dgm:presLayoutVars>
      </dgm:prSet>
      <dgm:spPr/>
    </dgm:pt>
    <dgm:pt modelId="{A29A3B20-AF85-4E40-AB6B-60B01031676C}" type="pres">
      <dgm:prSet presAssocID="{90C42BE8-9FD5-41C7-B784-C6E42EC6D12C}" presName="ThreeConn_2-3" presStyleLbl="fgAccFollowNode1" presStyleIdx="1" presStyleCnt="2">
        <dgm:presLayoutVars>
          <dgm:bulletEnabled val="1"/>
        </dgm:presLayoutVars>
      </dgm:prSet>
      <dgm:spPr/>
    </dgm:pt>
    <dgm:pt modelId="{C695658E-03AC-F345-A4FC-1B70B12A5649}" type="pres">
      <dgm:prSet presAssocID="{90C42BE8-9FD5-41C7-B784-C6E42EC6D12C}" presName="ThreeNodes_1_text" presStyleLbl="node1" presStyleIdx="2" presStyleCnt="3">
        <dgm:presLayoutVars>
          <dgm:bulletEnabled val="1"/>
        </dgm:presLayoutVars>
      </dgm:prSet>
      <dgm:spPr/>
    </dgm:pt>
    <dgm:pt modelId="{BE8E7F76-B678-344C-85E9-30FAE510D584}" type="pres">
      <dgm:prSet presAssocID="{90C42BE8-9FD5-41C7-B784-C6E42EC6D12C}" presName="ThreeNodes_2_text" presStyleLbl="node1" presStyleIdx="2" presStyleCnt="3">
        <dgm:presLayoutVars>
          <dgm:bulletEnabled val="1"/>
        </dgm:presLayoutVars>
      </dgm:prSet>
      <dgm:spPr/>
    </dgm:pt>
    <dgm:pt modelId="{C97254A9-B6B7-424D-9566-75A6EF698696}" type="pres">
      <dgm:prSet presAssocID="{90C42BE8-9FD5-41C7-B784-C6E42EC6D12C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D2740808-6A20-45F7-96D3-C4BB6A329E64}" srcId="{90C42BE8-9FD5-41C7-B784-C6E42EC6D12C}" destId="{82136EA3-F8AC-4BDA-B0AE-52C8C891CAB0}" srcOrd="2" destOrd="0" parTransId="{E769AD22-47CD-4D84-8A59-6F7B1504E07A}" sibTransId="{7F7D34F3-25BB-4E74-BBDD-CB223D13607A}"/>
    <dgm:cxn modelId="{5A5BF20D-FDE9-4946-9875-DE0FE7743C3F}" type="presOf" srcId="{82136EA3-F8AC-4BDA-B0AE-52C8C891CAB0}" destId="{C97254A9-B6B7-424D-9566-75A6EF698696}" srcOrd="1" destOrd="0" presId="urn:microsoft.com/office/officeart/2005/8/layout/vProcess5"/>
    <dgm:cxn modelId="{AA6A6B58-7AFA-7D42-80C3-250DF50A472B}" type="presOf" srcId="{82136EA3-F8AC-4BDA-B0AE-52C8C891CAB0}" destId="{07DFB1FA-59A8-3147-91ED-3448D3CAC14B}" srcOrd="0" destOrd="0" presId="urn:microsoft.com/office/officeart/2005/8/layout/vProcess5"/>
    <dgm:cxn modelId="{137BF85D-88FC-3743-8A53-DECB349AE69C}" type="presOf" srcId="{90C42BE8-9FD5-41C7-B784-C6E42EC6D12C}" destId="{D3240371-7636-B843-A221-680CD3E0DAA7}" srcOrd="0" destOrd="0" presId="urn:microsoft.com/office/officeart/2005/8/layout/vProcess5"/>
    <dgm:cxn modelId="{5ABBE267-7D1D-3149-8B0D-9BB0FD3BB300}" type="presOf" srcId="{3B4E2B97-B8F9-4A53-84D2-9F58D85BDFCF}" destId="{C695658E-03AC-F345-A4FC-1B70B12A5649}" srcOrd="1" destOrd="0" presId="urn:microsoft.com/office/officeart/2005/8/layout/vProcess5"/>
    <dgm:cxn modelId="{C5C51C95-E679-7740-9FE3-DC1DFF6F7E84}" type="presOf" srcId="{8FC17DC3-829D-448B-AE8D-DCF7CBEA32B4}" destId="{87890945-647C-AF4F-85E7-1CC9DE38B64E}" srcOrd="0" destOrd="0" presId="urn:microsoft.com/office/officeart/2005/8/layout/vProcess5"/>
    <dgm:cxn modelId="{5E8963AB-32D7-4ED3-9B9A-F70C24FB9B24}" srcId="{90C42BE8-9FD5-41C7-B784-C6E42EC6D12C}" destId="{3B4E2B97-B8F9-4A53-84D2-9F58D85BDFCF}" srcOrd="0" destOrd="0" parTransId="{78E66093-734B-44D9-A564-52E3919D3068}" sibTransId="{8FC17DC3-829D-448B-AE8D-DCF7CBEA32B4}"/>
    <dgm:cxn modelId="{E10300B2-4AD9-447E-A2EE-18BDB4FC26A7}" srcId="{90C42BE8-9FD5-41C7-B784-C6E42EC6D12C}" destId="{A0C8282E-FF71-4177-B52C-FE24850C5FFB}" srcOrd="1" destOrd="0" parTransId="{F3140297-B514-4CBA-B8CE-9CBF9571A495}" sibTransId="{260F7D11-83D1-41CC-93DD-BA89D2D1946D}"/>
    <dgm:cxn modelId="{CD51D6D9-FBE5-DD40-9E67-49F2AD2CD097}" type="presOf" srcId="{3B4E2B97-B8F9-4A53-84D2-9F58D85BDFCF}" destId="{23A3382D-B626-5E42-8C42-1BC02245BE62}" srcOrd="0" destOrd="0" presId="urn:microsoft.com/office/officeart/2005/8/layout/vProcess5"/>
    <dgm:cxn modelId="{7F7AC4DD-B8BB-3D47-BD80-FFB1706E1E6D}" type="presOf" srcId="{A0C8282E-FF71-4177-B52C-FE24850C5FFB}" destId="{BE8E7F76-B678-344C-85E9-30FAE510D584}" srcOrd="1" destOrd="0" presId="urn:microsoft.com/office/officeart/2005/8/layout/vProcess5"/>
    <dgm:cxn modelId="{6C211FE9-3B24-1F42-9B07-5630E0645239}" type="presOf" srcId="{A0C8282E-FF71-4177-B52C-FE24850C5FFB}" destId="{18E5ACD9-3AD6-2D40-AAC4-3CCEBA54C5D4}" srcOrd="0" destOrd="0" presId="urn:microsoft.com/office/officeart/2005/8/layout/vProcess5"/>
    <dgm:cxn modelId="{06BEE7EF-D01D-F243-9BA4-9B72247E54A9}" type="presOf" srcId="{260F7D11-83D1-41CC-93DD-BA89D2D1946D}" destId="{A29A3B20-AF85-4E40-AB6B-60B01031676C}" srcOrd="0" destOrd="0" presId="urn:microsoft.com/office/officeart/2005/8/layout/vProcess5"/>
    <dgm:cxn modelId="{73673B1F-3050-4543-8EC6-4501AFE9F881}" type="presParOf" srcId="{D3240371-7636-B843-A221-680CD3E0DAA7}" destId="{FFA0B20B-B530-244A-9B6B-C6554422F026}" srcOrd="0" destOrd="0" presId="urn:microsoft.com/office/officeart/2005/8/layout/vProcess5"/>
    <dgm:cxn modelId="{C0369A76-D7DA-5C4C-8F95-80151BC6825A}" type="presParOf" srcId="{D3240371-7636-B843-A221-680CD3E0DAA7}" destId="{23A3382D-B626-5E42-8C42-1BC02245BE62}" srcOrd="1" destOrd="0" presId="urn:microsoft.com/office/officeart/2005/8/layout/vProcess5"/>
    <dgm:cxn modelId="{6E8A6A74-25C4-AF4D-A68F-6C19C1E1B5AF}" type="presParOf" srcId="{D3240371-7636-B843-A221-680CD3E0DAA7}" destId="{18E5ACD9-3AD6-2D40-AAC4-3CCEBA54C5D4}" srcOrd="2" destOrd="0" presId="urn:microsoft.com/office/officeart/2005/8/layout/vProcess5"/>
    <dgm:cxn modelId="{806D432D-1082-FE42-ADDD-48397FD55B85}" type="presParOf" srcId="{D3240371-7636-B843-A221-680CD3E0DAA7}" destId="{07DFB1FA-59A8-3147-91ED-3448D3CAC14B}" srcOrd="3" destOrd="0" presId="urn:microsoft.com/office/officeart/2005/8/layout/vProcess5"/>
    <dgm:cxn modelId="{4AA6ABBB-DBC1-444F-8AB6-FE80F529E433}" type="presParOf" srcId="{D3240371-7636-B843-A221-680CD3E0DAA7}" destId="{87890945-647C-AF4F-85E7-1CC9DE38B64E}" srcOrd="4" destOrd="0" presId="urn:microsoft.com/office/officeart/2005/8/layout/vProcess5"/>
    <dgm:cxn modelId="{EECB339A-6D9B-D949-9AB3-D2895BF27D8C}" type="presParOf" srcId="{D3240371-7636-B843-A221-680CD3E0DAA7}" destId="{A29A3B20-AF85-4E40-AB6B-60B01031676C}" srcOrd="5" destOrd="0" presId="urn:microsoft.com/office/officeart/2005/8/layout/vProcess5"/>
    <dgm:cxn modelId="{A1DFEC73-E4CC-DB4E-8D52-97A229E73401}" type="presParOf" srcId="{D3240371-7636-B843-A221-680CD3E0DAA7}" destId="{C695658E-03AC-F345-A4FC-1B70B12A5649}" srcOrd="6" destOrd="0" presId="urn:microsoft.com/office/officeart/2005/8/layout/vProcess5"/>
    <dgm:cxn modelId="{7112EB8F-80D3-794B-9CC5-F8725706E3FD}" type="presParOf" srcId="{D3240371-7636-B843-A221-680CD3E0DAA7}" destId="{BE8E7F76-B678-344C-85E9-30FAE510D584}" srcOrd="7" destOrd="0" presId="urn:microsoft.com/office/officeart/2005/8/layout/vProcess5"/>
    <dgm:cxn modelId="{182DBB79-10BD-6646-8F06-B988DCE39EC7}" type="presParOf" srcId="{D3240371-7636-B843-A221-680CD3E0DAA7}" destId="{C97254A9-B6B7-424D-9566-75A6EF69869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E656589-36C9-439B-90CF-E92A7051E44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5" csCatId="colorful" phldr="1"/>
      <dgm:spPr/>
      <dgm:t>
        <a:bodyPr/>
        <a:lstStyle/>
        <a:p>
          <a:endParaRPr lang="en-US"/>
        </a:p>
      </dgm:t>
    </dgm:pt>
    <dgm:pt modelId="{9A9A905A-CB22-494D-BF27-173D01CF9564}">
      <dgm:prSet/>
      <dgm:spPr/>
      <dgm:t>
        <a:bodyPr/>
        <a:lstStyle/>
        <a:p>
          <a:r>
            <a:rPr lang="en-IE"/>
            <a:t>Online safety, ethics and rights management</a:t>
          </a:r>
          <a:endParaRPr lang="en-US"/>
        </a:p>
      </dgm:t>
    </dgm:pt>
    <dgm:pt modelId="{C45753F7-BFA0-43CE-B4D7-389B2BCD7F86}" type="parTrans" cxnId="{AD4095E1-B556-4261-A59F-D4C1A177510D}">
      <dgm:prSet/>
      <dgm:spPr/>
      <dgm:t>
        <a:bodyPr/>
        <a:lstStyle/>
        <a:p>
          <a:endParaRPr lang="en-US"/>
        </a:p>
      </dgm:t>
    </dgm:pt>
    <dgm:pt modelId="{97EF2991-9D17-4F6B-A11B-4D953E12D812}" type="sibTrans" cxnId="{AD4095E1-B556-4261-A59F-D4C1A177510D}">
      <dgm:prSet/>
      <dgm:spPr/>
      <dgm:t>
        <a:bodyPr/>
        <a:lstStyle/>
        <a:p>
          <a:endParaRPr lang="en-US"/>
        </a:p>
      </dgm:t>
    </dgm:pt>
    <dgm:pt modelId="{BD8C2DA2-88B0-48ED-8994-492D8ABC3206}">
      <dgm:prSet/>
      <dgm:spPr/>
      <dgm:t>
        <a:bodyPr/>
        <a:lstStyle/>
        <a:p>
          <a:r>
            <a:rPr lang="en-IE" i="1"/>
            <a:t>Cybersecurity, bullying, intellectual property and artists’ rights</a:t>
          </a:r>
          <a:endParaRPr lang="en-US"/>
        </a:p>
      </dgm:t>
    </dgm:pt>
    <dgm:pt modelId="{2CBC5F4E-F4A9-4B94-8067-339E2B17F0EF}" type="parTrans" cxnId="{0B2A8398-80E0-4A0D-B2D6-004534A25903}">
      <dgm:prSet/>
      <dgm:spPr/>
      <dgm:t>
        <a:bodyPr/>
        <a:lstStyle/>
        <a:p>
          <a:endParaRPr lang="en-US"/>
        </a:p>
      </dgm:t>
    </dgm:pt>
    <dgm:pt modelId="{D73A0127-52C8-46D7-82CD-EFE44B86BCAC}" type="sibTrans" cxnId="{0B2A8398-80E0-4A0D-B2D6-004534A25903}">
      <dgm:prSet/>
      <dgm:spPr/>
      <dgm:t>
        <a:bodyPr/>
        <a:lstStyle/>
        <a:p>
          <a:endParaRPr lang="en-US"/>
        </a:p>
      </dgm:t>
    </dgm:pt>
    <dgm:pt modelId="{90B3F9E5-C1DF-4E25-80A2-914744C2DF3A}">
      <dgm:prSet/>
      <dgm:spPr/>
      <dgm:t>
        <a:bodyPr/>
        <a:lstStyle/>
        <a:p>
          <a:r>
            <a:rPr lang="en-IE"/>
            <a:t>Collaborating in a teaching environment shaped by new technologies</a:t>
          </a:r>
          <a:endParaRPr lang="en-US"/>
        </a:p>
      </dgm:t>
    </dgm:pt>
    <dgm:pt modelId="{8643A6F5-FC08-41DE-81AD-012635A82ED8}" type="parTrans" cxnId="{47FAB11A-5E4B-4212-B8A9-707C29501F5B}">
      <dgm:prSet/>
      <dgm:spPr/>
      <dgm:t>
        <a:bodyPr/>
        <a:lstStyle/>
        <a:p>
          <a:endParaRPr lang="en-US"/>
        </a:p>
      </dgm:t>
    </dgm:pt>
    <dgm:pt modelId="{76440BFF-AD4A-439B-B954-44DF3689A1E6}" type="sibTrans" cxnId="{47FAB11A-5E4B-4212-B8A9-707C29501F5B}">
      <dgm:prSet/>
      <dgm:spPr/>
      <dgm:t>
        <a:bodyPr/>
        <a:lstStyle/>
        <a:p>
          <a:endParaRPr lang="en-US"/>
        </a:p>
      </dgm:t>
    </dgm:pt>
    <dgm:pt modelId="{9E7F48FD-5B61-4788-9DE9-BC33D79703B3}">
      <dgm:prSet/>
      <dgm:spPr/>
      <dgm:t>
        <a:bodyPr/>
        <a:lstStyle/>
        <a:p>
          <a:r>
            <a:rPr lang="en-IE" i="1"/>
            <a:t>communication and productivity</a:t>
          </a:r>
          <a:endParaRPr lang="en-US"/>
        </a:p>
      </dgm:t>
    </dgm:pt>
    <dgm:pt modelId="{5263C195-49C5-4B97-A3C9-350CA062C65E}" type="parTrans" cxnId="{E377BD6D-B682-4FC1-AED5-A2EA4A4B3FFD}">
      <dgm:prSet/>
      <dgm:spPr/>
      <dgm:t>
        <a:bodyPr/>
        <a:lstStyle/>
        <a:p>
          <a:endParaRPr lang="en-US"/>
        </a:p>
      </dgm:t>
    </dgm:pt>
    <dgm:pt modelId="{5A2E34EC-7318-40B0-B158-7E64E3F22E0D}" type="sibTrans" cxnId="{E377BD6D-B682-4FC1-AED5-A2EA4A4B3FFD}">
      <dgm:prSet/>
      <dgm:spPr/>
      <dgm:t>
        <a:bodyPr/>
        <a:lstStyle/>
        <a:p>
          <a:endParaRPr lang="en-US"/>
        </a:p>
      </dgm:t>
    </dgm:pt>
    <dgm:pt modelId="{9C9A2D46-B837-4930-8524-59BFA818B73E}">
      <dgm:prSet/>
      <dgm:spPr/>
      <dgm:t>
        <a:bodyPr/>
        <a:lstStyle/>
        <a:p>
          <a:r>
            <a:rPr lang="en-IE"/>
            <a:t>Online Music Pedagogy</a:t>
          </a:r>
          <a:endParaRPr lang="en-US"/>
        </a:p>
      </dgm:t>
    </dgm:pt>
    <dgm:pt modelId="{46F9FE99-07A7-440C-A31D-E83A906CC512}" type="parTrans" cxnId="{C8A5B323-2D32-4DC1-8365-8689D8D7B876}">
      <dgm:prSet/>
      <dgm:spPr/>
      <dgm:t>
        <a:bodyPr/>
        <a:lstStyle/>
        <a:p>
          <a:endParaRPr lang="en-US"/>
        </a:p>
      </dgm:t>
    </dgm:pt>
    <dgm:pt modelId="{8F773DD4-CF9D-489C-B2B7-C0A6236E8456}" type="sibTrans" cxnId="{C8A5B323-2D32-4DC1-8365-8689D8D7B876}">
      <dgm:prSet/>
      <dgm:spPr/>
      <dgm:t>
        <a:bodyPr/>
        <a:lstStyle/>
        <a:p>
          <a:endParaRPr lang="en-US"/>
        </a:p>
      </dgm:t>
    </dgm:pt>
    <dgm:pt modelId="{6AF182DB-2633-49BB-87D7-1A40FE62AD57}">
      <dgm:prSet/>
      <dgm:spPr/>
      <dgm:t>
        <a:bodyPr/>
        <a:lstStyle/>
        <a:p>
          <a:r>
            <a:rPr lang="en-IE"/>
            <a:t>Audience engagement, methodologies, feedback and assessment</a:t>
          </a:r>
          <a:endParaRPr lang="en-US"/>
        </a:p>
      </dgm:t>
    </dgm:pt>
    <dgm:pt modelId="{8A76B48F-A0C1-4D85-B664-627FCAB50DA9}" type="parTrans" cxnId="{14CEFE70-916F-4227-8F72-0902ED4CEAF4}">
      <dgm:prSet/>
      <dgm:spPr/>
      <dgm:t>
        <a:bodyPr/>
        <a:lstStyle/>
        <a:p>
          <a:endParaRPr lang="en-US"/>
        </a:p>
      </dgm:t>
    </dgm:pt>
    <dgm:pt modelId="{3174374B-DC03-400C-BA04-9A6FD569DEF4}" type="sibTrans" cxnId="{14CEFE70-916F-4227-8F72-0902ED4CEAF4}">
      <dgm:prSet/>
      <dgm:spPr/>
      <dgm:t>
        <a:bodyPr/>
        <a:lstStyle/>
        <a:p>
          <a:endParaRPr lang="en-US"/>
        </a:p>
      </dgm:t>
    </dgm:pt>
    <dgm:pt modelId="{4632EEEB-E862-4BB0-B868-0D4D2C854FE1}">
      <dgm:prSet/>
      <dgm:spPr/>
      <dgm:t>
        <a:bodyPr/>
        <a:lstStyle/>
        <a:p>
          <a:r>
            <a:rPr lang="en-IE"/>
            <a:t>Specific Digital Skills for Music Teachers</a:t>
          </a:r>
          <a:endParaRPr lang="en-US"/>
        </a:p>
      </dgm:t>
    </dgm:pt>
    <dgm:pt modelId="{51F59942-6926-4A02-B077-59C35A3285AF}" type="parTrans" cxnId="{1894FF31-4B97-40CA-B04B-E343C9A82A59}">
      <dgm:prSet/>
      <dgm:spPr/>
      <dgm:t>
        <a:bodyPr/>
        <a:lstStyle/>
        <a:p>
          <a:endParaRPr lang="en-US"/>
        </a:p>
      </dgm:t>
    </dgm:pt>
    <dgm:pt modelId="{C240B862-0606-4F12-8583-7FDB88DC8762}" type="sibTrans" cxnId="{1894FF31-4B97-40CA-B04B-E343C9A82A59}">
      <dgm:prSet/>
      <dgm:spPr/>
      <dgm:t>
        <a:bodyPr/>
        <a:lstStyle/>
        <a:p>
          <a:endParaRPr lang="en-US"/>
        </a:p>
      </dgm:t>
    </dgm:pt>
    <dgm:pt modelId="{09ACB3A4-D8DD-4171-9B67-387055A0F593}">
      <dgm:prSet/>
      <dgm:spPr/>
      <dgm:t>
        <a:bodyPr/>
        <a:lstStyle/>
        <a:p>
          <a:r>
            <a:rPr lang="en-IE" i="1"/>
            <a:t>audiovisual software and hardware, generative AI, immersive media</a:t>
          </a:r>
          <a:br>
            <a:rPr lang="en-IE" i="1"/>
          </a:br>
          <a:endParaRPr lang="en-US"/>
        </a:p>
      </dgm:t>
    </dgm:pt>
    <dgm:pt modelId="{876053B8-C460-43CD-A5D7-F39152A59CBA}" type="parTrans" cxnId="{E1F087E4-29FE-4668-948D-9B0BE1207804}">
      <dgm:prSet/>
      <dgm:spPr/>
      <dgm:t>
        <a:bodyPr/>
        <a:lstStyle/>
        <a:p>
          <a:endParaRPr lang="en-US"/>
        </a:p>
      </dgm:t>
    </dgm:pt>
    <dgm:pt modelId="{091B63D8-BD40-4633-88B5-4CB445B72EE8}" type="sibTrans" cxnId="{E1F087E4-29FE-4668-948D-9B0BE1207804}">
      <dgm:prSet/>
      <dgm:spPr/>
      <dgm:t>
        <a:bodyPr/>
        <a:lstStyle/>
        <a:p>
          <a:endParaRPr lang="en-US"/>
        </a:p>
      </dgm:t>
    </dgm:pt>
    <dgm:pt modelId="{CF0C8ECB-4BEE-41FF-8201-2A9C67B37C36}" type="pres">
      <dgm:prSet presAssocID="{8E656589-36C9-439B-90CF-E92A7051E44D}" presName="root" presStyleCnt="0">
        <dgm:presLayoutVars>
          <dgm:dir/>
          <dgm:resizeHandles val="exact"/>
        </dgm:presLayoutVars>
      </dgm:prSet>
      <dgm:spPr/>
    </dgm:pt>
    <dgm:pt modelId="{E89EEF6D-5BAB-4AC2-95D8-1E6AE930F5AC}" type="pres">
      <dgm:prSet presAssocID="{9A9A905A-CB22-494D-BF27-173D01CF9564}" presName="compNode" presStyleCnt="0"/>
      <dgm:spPr/>
    </dgm:pt>
    <dgm:pt modelId="{48623EE0-F14D-4B9A-86DF-86D54D46716C}" type="pres">
      <dgm:prSet presAssocID="{9A9A905A-CB22-494D-BF27-173D01CF9564}" presName="bgRect" presStyleLbl="bgShp" presStyleIdx="0" presStyleCnt="4"/>
      <dgm:spPr/>
    </dgm:pt>
    <dgm:pt modelId="{F92B0EDE-F4D8-4D2D-951A-1B9111559593}" type="pres">
      <dgm:prSet presAssocID="{9A9A905A-CB22-494D-BF27-173D01CF956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grammer"/>
        </a:ext>
      </dgm:extLst>
    </dgm:pt>
    <dgm:pt modelId="{4703F1B2-F1EE-4E4C-A875-061676B4DBC2}" type="pres">
      <dgm:prSet presAssocID="{9A9A905A-CB22-494D-BF27-173D01CF9564}" presName="spaceRect" presStyleCnt="0"/>
      <dgm:spPr/>
    </dgm:pt>
    <dgm:pt modelId="{E195B559-D201-418A-8E0E-FFA04718F748}" type="pres">
      <dgm:prSet presAssocID="{9A9A905A-CB22-494D-BF27-173D01CF9564}" presName="parTx" presStyleLbl="revTx" presStyleIdx="0" presStyleCnt="8">
        <dgm:presLayoutVars>
          <dgm:chMax val="0"/>
          <dgm:chPref val="0"/>
        </dgm:presLayoutVars>
      </dgm:prSet>
      <dgm:spPr/>
    </dgm:pt>
    <dgm:pt modelId="{DF312B27-4E50-44AE-8929-A51F480C80CD}" type="pres">
      <dgm:prSet presAssocID="{9A9A905A-CB22-494D-BF27-173D01CF9564}" presName="desTx" presStyleLbl="revTx" presStyleIdx="1" presStyleCnt="8">
        <dgm:presLayoutVars/>
      </dgm:prSet>
      <dgm:spPr/>
    </dgm:pt>
    <dgm:pt modelId="{FA7311D8-35B0-44D6-AABD-EBF81B5795E3}" type="pres">
      <dgm:prSet presAssocID="{97EF2991-9D17-4F6B-A11B-4D953E12D812}" presName="sibTrans" presStyleCnt="0"/>
      <dgm:spPr/>
    </dgm:pt>
    <dgm:pt modelId="{A58061F4-9A3E-4469-AB0D-00B8A810080B}" type="pres">
      <dgm:prSet presAssocID="{90B3F9E5-C1DF-4E25-80A2-914744C2DF3A}" presName="compNode" presStyleCnt="0"/>
      <dgm:spPr/>
    </dgm:pt>
    <dgm:pt modelId="{348ACE16-99BC-45B6-B9BA-4F27C8EDFB95}" type="pres">
      <dgm:prSet presAssocID="{90B3F9E5-C1DF-4E25-80A2-914744C2DF3A}" presName="bgRect" presStyleLbl="bgShp" presStyleIdx="1" presStyleCnt="4"/>
      <dgm:spPr/>
    </dgm:pt>
    <dgm:pt modelId="{969A7B9B-259E-4812-9ED2-D96334AF73F1}" type="pres">
      <dgm:prSet presAssocID="{90B3F9E5-C1DF-4E25-80A2-914744C2DF3A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6640144E-30BE-4C9C-875E-ECC54C98E823}" type="pres">
      <dgm:prSet presAssocID="{90B3F9E5-C1DF-4E25-80A2-914744C2DF3A}" presName="spaceRect" presStyleCnt="0"/>
      <dgm:spPr/>
    </dgm:pt>
    <dgm:pt modelId="{0A916AD2-1F39-41DE-AC41-199B27AEEA5F}" type="pres">
      <dgm:prSet presAssocID="{90B3F9E5-C1DF-4E25-80A2-914744C2DF3A}" presName="parTx" presStyleLbl="revTx" presStyleIdx="2" presStyleCnt="8">
        <dgm:presLayoutVars>
          <dgm:chMax val="0"/>
          <dgm:chPref val="0"/>
        </dgm:presLayoutVars>
      </dgm:prSet>
      <dgm:spPr/>
    </dgm:pt>
    <dgm:pt modelId="{B9F79CEE-B2F3-4614-B2BF-3097BAA8081E}" type="pres">
      <dgm:prSet presAssocID="{90B3F9E5-C1DF-4E25-80A2-914744C2DF3A}" presName="desTx" presStyleLbl="revTx" presStyleIdx="3" presStyleCnt="8">
        <dgm:presLayoutVars/>
      </dgm:prSet>
      <dgm:spPr/>
    </dgm:pt>
    <dgm:pt modelId="{45F044D0-9A0F-48CB-9F0F-7AE8E82E2A1A}" type="pres">
      <dgm:prSet presAssocID="{76440BFF-AD4A-439B-B954-44DF3689A1E6}" presName="sibTrans" presStyleCnt="0"/>
      <dgm:spPr/>
    </dgm:pt>
    <dgm:pt modelId="{2640C864-9183-43BD-975C-ED6968521489}" type="pres">
      <dgm:prSet presAssocID="{9C9A2D46-B837-4930-8524-59BFA818B73E}" presName="compNode" presStyleCnt="0"/>
      <dgm:spPr/>
    </dgm:pt>
    <dgm:pt modelId="{43FB1944-F2A5-4164-ABF5-8734AE9A448A}" type="pres">
      <dgm:prSet presAssocID="{9C9A2D46-B837-4930-8524-59BFA818B73E}" presName="bgRect" presStyleLbl="bgShp" presStyleIdx="2" presStyleCnt="4"/>
      <dgm:spPr/>
    </dgm:pt>
    <dgm:pt modelId="{B29F9739-C489-4E08-904A-1230B5E81844}" type="pres">
      <dgm:prSet presAssocID="{9C9A2D46-B837-4930-8524-59BFA818B73E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A409911D-2A92-48B4-9D40-2344C1FB4BD3}" type="pres">
      <dgm:prSet presAssocID="{9C9A2D46-B837-4930-8524-59BFA818B73E}" presName="spaceRect" presStyleCnt="0"/>
      <dgm:spPr/>
    </dgm:pt>
    <dgm:pt modelId="{CA9611DF-DF7A-4066-B797-1052773C085A}" type="pres">
      <dgm:prSet presAssocID="{9C9A2D46-B837-4930-8524-59BFA818B73E}" presName="parTx" presStyleLbl="revTx" presStyleIdx="4" presStyleCnt="8">
        <dgm:presLayoutVars>
          <dgm:chMax val="0"/>
          <dgm:chPref val="0"/>
        </dgm:presLayoutVars>
      </dgm:prSet>
      <dgm:spPr/>
    </dgm:pt>
    <dgm:pt modelId="{8DE2B5F5-A50C-4548-B648-CAC9BB2FC010}" type="pres">
      <dgm:prSet presAssocID="{9C9A2D46-B837-4930-8524-59BFA818B73E}" presName="desTx" presStyleLbl="revTx" presStyleIdx="5" presStyleCnt="8">
        <dgm:presLayoutVars/>
      </dgm:prSet>
      <dgm:spPr/>
    </dgm:pt>
    <dgm:pt modelId="{5378FEB0-1BBE-4EDA-BDA7-1D422121A77B}" type="pres">
      <dgm:prSet presAssocID="{8F773DD4-CF9D-489C-B2B7-C0A6236E8456}" presName="sibTrans" presStyleCnt="0"/>
      <dgm:spPr/>
    </dgm:pt>
    <dgm:pt modelId="{19B82C05-760D-46F5-9956-4E210263906E}" type="pres">
      <dgm:prSet presAssocID="{4632EEEB-E862-4BB0-B868-0D4D2C854FE1}" presName="compNode" presStyleCnt="0"/>
      <dgm:spPr/>
    </dgm:pt>
    <dgm:pt modelId="{B1BBD031-C1A4-43E9-9BA8-3611F3CF1F84}" type="pres">
      <dgm:prSet presAssocID="{4632EEEB-E862-4BB0-B868-0D4D2C854FE1}" presName="bgRect" presStyleLbl="bgShp" presStyleIdx="3" presStyleCnt="4"/>
      <dgm:spPr/>
    </dgm:pt>
    <dgm:pt modelId="{31FC618E-5D19-40B9-BAC5-32C15EA812D0}" type="pres">
      <dgm:prSet presAssocID="{4632EEEB-E862-4BB0-B868-0D4D2C854FE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602C26D2-7A09-4EDC-9D32-5C715FBE0CC8}" type="pres">
      <dgm:prSet presAssocID="{4632EEEB-E862-4BB0-B868-0D4D2C854FE1}" presName="spaceRect" presStyleCnt="0"/>
      <dgm:spPr/>
    </dgm:pt>
    <dgm:pt modelId="{6C3F653E-3BE1-4A4A-9868-178016EDE658}" type="pres">
      <dgm:prSet presAssocID="{4632EEEB-E862-4BB0-B868-0D4D2C854FE1}" presName="parTx" presStyleLbl="revTx" presStyleIdx="6" presStyleCnt="8">
        <dgm:presLayoutVars>
          <dgm:chMax val="0"/>
          <dgm:chPref val="0"/>
        </dgm:presLayoutVars>
      </dgm:prSet>
      <dgm:spPr/>
    </dgm:pt>
    <dgm:pt modelId="{5EBCF423-DDF7-454D-9A61-CFA27BCCC2D8}" type="pres">
      <dgm:prSet presAssocID="{4632EEEB-E862-4BB0-B868-0D4D2C854FE1}" presName="desTx" presStyleLbl="revTx" presStyleIdx="7" presStyleCnt="8">
        <dgm:presLayoutVars/>
      </dgm:prSet>
      <dgm:spPr/>
    </dgm:pt>
  </dgm:ptLst>
  <dgm:cxnLst>
    <dgm:cxn modelId="{47FAB11A-5E4B-4212-B8A9-707C29501F5B}" srcId="{8E656589-36C9-439B-90CF-E92A7051E44D}" destId="{90B3F9E5-C1DF-4E25-80A2-914744C2DF3A}" srcOrd="1" destOrd="0" parTransId="{8643A6F5-FC08-41DE-81AD-012635A82ED8}" sibTransId="{76440BFF-AD4A-439B-B954-44DF3689A1E6}"/>
    <dgm:cxn modelId="{C8A5B323-2D32-4DC1-8365-8689D8D7B876}" srcId="{8E656589-36C9-439B-90CF-E92A7051E44D}" destId="{9C9A2D46-B837-4930-8524-59BFA818B73E}" srcOrd="2" destOrd="0" parTransId="{46F9FE99-07A7-440C-A31D-E83A906CC512}" sibTransId="{8F773DD4-CF9D-489C-B2B7-C0A6236E8456}"/>
    <dgm:cxn modelId="{D1937C2C-B5E0-6141-81DC-9DF27C3DE968}" type="presOf" srcId="{6AF182DB-2633-49BB-87D7-1A40FE62AD57}" destId="{8DE2B5F5-A50C-4548-B648-CAC9BB2FC010}" srcOrd="0" destOrd="0" presId="urn:microsoft.com/office/officeart/2018/2/layout/IconVerticalSolidList"/>
    <dgm:cxn modelId="{1894FF31-4B97-40CA-B04B-E343C9A82A59}" srcId="{8E656589-36C9-439B-90CF-E92A7051E44D}" destId="{4632EEEB-E862-4BB0-B868-0D4D2C854FE1}" srcOrd="3" destOrd="0" parTransId="{51F59942-6926-4A02-B077-59C35A3285AF}" sibTransId="{C240B862-0606-4F12-8583-7FDB88DC8762}"/>
    <dgm:cxn modelId="{9781943A-8A26-814D-A729-E104D6754099}" type="presOf" srcId="{90B3F9E5-C1DF-4E25-80A2-914744C2DF3A}" destId="{0A916AD2-1F39-41DE-AC41-199B27AEEA5F}" srcOrd="0" destOrd="0" presId="urn:microsoft.com/office/officeart/2018/2/layout/IconVerticalSolidList"/>
    <dgm:cxn modelId="{783DC04F-B0EA-EF43-829A-8B78684F8E0F}" type="presOf" srcId="{8E656589-36C9-439B-90CF-E92A7051E44D}" destId="{CF0C8ECB-4BEE-41FF-8201-2A9C67B37C36}" srcOrd="0" destOrd="0" presId="urn:microsoft.com/office/officeart/2018/2/layout/IconVerticalSolidList"/>
    <dgm:cxn modelId="{E377BD6D-B682-4FC1-AED5-A2EA4A4B3FFD}" srcId="{90B3F9E5-C1DF-4E25-80A2-914744C2DF3A}" destId="{9E7F48FD-5B61-4788-9DE9-BC33D79703B3}" srcOrd="0" destOrd="0" parTransId="{5263C195-49C5-4B97-A3C9-350CA062C65E}" sibTransId="{5A2E34EC-7318-40B0-B158-7E64E3F22E0D}"/>
    <dgm:cxn modelId="{14CEFE70-916F-4227-8F72-0902ED4CEAF4}" srcId="{9C9A2D46-B837-4930-8524-59BFA818B73E}" destId="{6AF182DB-2633-49BB-87D7-1A40FE62AD57}" srcOrd="0" destOrd="0" parTransId="{8A76B48F-A0C1-4D85-B664-627FCAB50DA9}" sibTransId="{3174374B-DC03-400C-BA04-9A6FD569DEF4}"/>
    <dgm:cxn modelId="{B439BA77-7C67-0148-99A2-AF74EBD5EB89}" type="presOf" srcId="{9E7F48FD-5B61-4788-9DE9-BC33D79703B3}" destId="{B9F79CEE-B2F3-4614-B2BF-3097BAA8081E}" srcOrd="0" destOrd="0" presId="urn:microsoft.com/office/officeart/2018/2/layout/IconVerticalSolidList"/>
    <dgm:cxn modelId="{DC9E627B-560A-A044-8007-FA0658217ABE}" type="presOf" srcId="{4632EEEB-E862-4BB0-B868-0D4D2C854FE1}" destId="{6C3F653E-3BE1-4A4A-9868-178016EDE658}" srcOrd="0" destOrd="0" presId="urn:microsoft.com/office/officeart/2018/2/layout/IconVerticalSolidList"/>
    <dgm:cxn modelId="{05C86C87-DE6B-3B4D-9AB2-86004C12B16C}" type="presOf" srcId="{9A9A905A-CB22-494D-BF27-173D01CF9564}" destId="{E195B559-D201-418A-8E0E-FFA04718F748}" srcOrd="0" destOrd="0" presId="urn:microsoft.com/office/officeart/2018/2/layout/IconVerticalSolidList"/>
    <dgm:cxn modelId="{F0AC6496-6070-A747-AF95-D718B958A111}" type="presOf" srcId="{BD8C2DA2-88B0-48ED-8994-492D8ABC3206}" destId="{DF312B27-4E50-44AE-8929-A51F480C80CD}" srcOrd="0" destOrd="0" presId="urn:microsoft.com/office/officeart/2018/2/layout/IconVerticalSolidList"/>
    <dgm:cxn modelId="{0B2A8398-80E0-4A0D-B2D6-004534A25903}" srcId="{9A9A905A-CB22-494D-BF27-173D01CF9564}" destId="{BD8C2DA2-88B0-48ED-8994-492D8ABC3206}" srcOrd="0" destOrd="0" parTransId="{2CBC5F4E-F4A9-4B94-8067-339E2B17F0EF}" sibTransId="{D73A0127-52C8-46D7-82CD-EFE44B86BCAC}"/>
    <dgm:cxn modelId="{F7BB31CE-D946-1849-BC31-8E6C2219E645}" type="presOf" srcId="{9C9A2D46-B837-4930-8524-59BFA818B73E}" destId="{CA9611DF-DF7A-4066-B797-1052773C085A}" srcOrd="0" destOrd="0" presId="urn:microsoft.com/office/officeart/2018/2/layout/IconVerticalSolidList"/>
    <dgm:cxn modelId="{AD4095E1-B556-4261-A59F-D4C1A177510D}" srcId="{8E656589-36C9-439B-90CF-E92A7051E44D}" destId="{9A9A905A-CB22-494D-BF27-173D01CF9564}" srcOrd="0" destOrd="0" parTransId="{C45753F7-BFA0-43CE-B4D7-389B2BCD7F86}" sibTransId="{97EF2991-9D17-4F6B-A11B-4D953E12D812}"/>
    <dgm:cxn modelId="{E1F087E4-29FE-4668-948D-9B0BE1207804}" srcId="{4632EEEB-E862-4BB0-B868-0D4D2C854FE1}" destId="{09ACB3A4-D8DD-4171-9B67-387055A0F593}" srcOrd="0" destOrd="0" parTransId="{876053B8-C460-43CD-A5D7-F39152A59CBA}" sibTransId="{091B63D8-BD40-4633-88B5-4CB445B72EE8}"/>
    <dgm:cxn modelId="{0B4C39FB-5475-EF4F-8D92-81D3ED70BF6D}" type="presOf" srcId="{09ACB3A4-D8DD-4171-9B67-387055A0F593}" destId="{5EBCF423-DDF7-454D-9A61-CFA27BCCC2D8}" srcOrd="0" destOrd="0" presId="urn:microsoft.com/office/officeart/2018/2/layout/IconVerticalSolidList"/>
    <dgm:cxn modelId="{5EF04AF2-C3D8-B441-955E-754E504AE461}" type="presParOf" srcId="{CF0C8ECB-4BEE-41FF-8201-2A9C67B37C36}" destId="{E89EEF6D-5BAB-4AC2-95D8-1E6AE930F5AC}" srcOrd="0" destOrd="0" presId="urn:microsoft.com/office/officeart/2018/2/layout/IconVerticalSolidList"/>
    <dgm:cxn modelId="{56361293-7B99-AE4F-B9B0-EF6122280650}" type="presParOf" srcId="{E89EEF6D-5BAB-4AC2-95D8-1E6AE930F5AC}" destId="{48623EE0-F14D-4B9A-86DF-86D54D46716C}" srcOrd="0" destOrd="0" presId="urn:microsoft.com/office/officeart/2018/2/layout/IconVerticalSolidList"/>
    <dgm:cxn modelId="{2E749E3E-2DA9-F847-99F2-86FE6DB39F0D}" type="presParOf" srcId="{E89EEF6D-5BAB-4AC2-95D8-1E6AE930F5AC}" destId="{F92B0EDE-F4D8-4D2D-951A-1B9111559593}" srcOrd="1" destOrd="0" presId="urn:microsoft.com/office/officeart/2018/2/layout/IconVerticalSolidList"/>
    <dgm:cxn modelId="{42229C6B-368A-3B46-9951-0634521D6A0D}" type="presParOf" srcId="{E89EEF6D-5BAB-4AC2-95D8-1E6AE930F5AC}" destId="{4703F1B2-F1EE-4E4C-A875-061676B4DBC2}" srcOrd="2" destOrd="0" presId="urn:microsoft.com/office/officeart/2018/2/layout/IconVerticalSolidList"/>
    <dgm:cxn modelId="{131CE2A0-E2B1-734F-9C3D-A5F9DFFA4444}" type="presParOf" srcId="{E89EEF6D-5BAB-4AC2-95D8-1E6AE930F5AC}" destId="{E195B559-D201-418A-8E0E-FFA04718F748}" srcOrd="3" destOrd="0" presId="urn:microsoft.com/office/officeart/2018/2/layout/IconVerticalSolidList"/>
    <dgm:cxn modelId="{17753D80-BF93-9C45-B7A8-537C30C5F0F8}" type="presParOf" srcId="{E89EEF6D-5BAB-4AC2-95D8-1E6AE930F5AC}" destId="{DF312B27-4E50-44AE-8929-A51F480C80CD}" srcOrd="4" destOrd="0" presId="urn:microsoft.com/office/officeart/2018/2/layout/IconVerticalSolidList"/>
    <dgm:cxn modelId="{81DBA868-4195-EB45-B4AB-128EEA2EF333}" type="presParOf" srcId="{CF0C8ECB-4BEE-41FF-8201-2A9C67B37C36}" destId="{FA7311D8-35B0-44D6-AABD-EBF81B5795E3}" srcOrd="1" destOrd="0" presId="urn:microsoft.com/office/officeart/2018/2/layout/IconVerticalSolidList"/>
    <dgm:cxn modelId="{E082F677-0EE1-6F43-A974-DEB611F3D749}" type="presParOf" srcId="{CF0C8ECB-4BEE-41FF-8201-2A9C67B37C36}" destId="{A58061F4-9A3E-4469-AB0D-00B8A810080B}" srcOrd="2" destOrd="0" presId="urn:microsoft.com/office/officeart/2018/2/layout/IconVerticalSolidList"/>
    <dgm:cxn modelId="{2B6E9106-CD67-884D-9894-A558AD061E9F}" type="presParOf" srcId="{A58061F4-9A3E-4469-AB0D-00B8A810080B}" destId="{348ACE16-99BC-45B6-B9BA-4F27C8EDFB95}" srcOrd="0" destOrd="0" presId="urn:microsoft.com/office/officeart/2018/2/layout/IconVerticalSolidList"/>
    <dgm:cxn modelId="{7FAAF913-2A77-9B4D-A5CE-80157B5E68C2}" type="presParOf" srcId="{A58061F4-9A3E-4469-AB0D-00B8A810080B}" destId="{969A7B9B-259E-4812-9ED2-D96334AF73F1}" srcOrd="1" destOrd="0" presId="urn:microsoft.com/office/officeart/2018/2/layout/IconVerticalSolidList"/>
    <dgm:cxn modelId="{FEFDA537-0509-C44C-A7DC-90D3ECAC4963}" type="presParOf" srcId="{A58061F4-9A3E-4469-AB0D-00B8A810080B}" destId="{6640144E-30BE-4C9C-875E-ECC54C98E823}" srcOrd="2" destOrd="0" presId="urn:microsoft.com/office/officeart/2018/2/layout/IconVerticalSolidList"/>
    <dgm:cxn modelId="{C3DC2B38-D70B-4747-9D9E-02F43F7B85C4}" type="presParOf" srcId="{A58061F4-9A3E-4469-AB0D-00B8A810080B}" destId="{0A916AD2-1F39-41DE-AC41-199B27AEEA5F}" srcOrd="3" destOrd="0" presId="urn:microsoft.com/office/officeart/2018/2/layout/IconVerticalSolidList"/>
    <dgm:cxn modelId="{C4502CBB-F95B-7948-A609-944638770FBF}" type="presParOf" srcId="{A58061F4-9A3E-4469-AB0D-00B8A810080B}" destId="{B9F79CEE-B2F3-4614-B2BF-3097BAA8081E}" srcOrd="4" destOrd="0" presId="urn:microsoft.com/office/officeart/2018/2/layout/IconVerticalSolidList"/>
    <dgm:cxn modelId="{A579AD82-3DD7-6842-8ADE-E660AA7500F5}" type="presParOf" srcId="{CF0C8ECB-4BEE-41FF-8201-2A9C67B37C36}" destId="{45F044D0-9A0F-48CB-9F0F-7AE8E82E2A1A}" srcOrd="3" destOrd="0" presId="urn:microsoft.com/office/officeart/2018/2/layout/IconVerticalSolidList"/>
    <dgm:cxn modelId="{7F75A0A4-8885-644E-A8DE-5FA642EDD58F}" type="presParOf" srcId="{CF0C8ECB-4BEE-41FF-8201-2A9C67B37C36}" destId="{2640C864-9183-43BD-975C-ED6968521489}" srcOrd="4" destOrd="0" presId="urn:microsoft.com/office/officeart/2018/2/layout/IconVerticalSolidList"/>
    <dgm:cxn modelId="{F1BAEC1D-D3BC-B24C-B19D-C34A0DF259CB}" type="presParOf" srcId="{2640C864-9183-43BD-975C-ED6968521489}" destId="{43FB1944-F2A5-4164-ABF5-8734AE9A448A}" srcOrd="0" destOrd="0" presId="urn:microsoft.com/office/officeart/2018/2/layout/IconVerticalSolidList"/>
    <dgm:cxn modelId="{EE5CEFC4-A222-144C-8AC0-863776E9EF76}" type="presParOf" srcId="{2640C864-9183-43BD-975C-ED6968521489}" destId="{B29F9739-C489-4E08-904A-1230B5E81844}" srcOrd="1" destOrd="0" presId="urn:microsoft.com/office/officeart/2018/2/layout/IconVerticalSolidList"/>
    <dgm:cxn modelId="{71BFCCFB-DC2B-2242-81A9-7A37CB688B12}" type="presParOf" srcId="{2640C864-9183-43BD-975C-ED6968521489}" destId="{A409911D-2A92-48B4-9D40-2344C1FB4BD3}" srcOrd="2" destOrd="0" presId="urn:microsoft.com/office/officeart/2018/2/layout/IconVerticalSolidList"/>
    <dgm:cxn modelId="{973476B0-588E-D147-AA0E-BF688F1FD865}" type="presParOf" srcId="{2640C864-9183-43BD-975C-ED6968521489}" destId="{CA9611DF-DF7A-4066-B797-1052773C085A}" srcOrd="3" destOrd="0" presId="urn:microsoft.com/office/officeart/2018/2/layout/IconVerticalSolidList"/>
    <dgm:cxn modelId="{C67558B0-0E77-EE45-8073-1718D0E1B56A}" type="presParOf" srcId="{2640C864-9183-43BD-975C-ED6968521489}" destId="{8DE2B5F5-A50C-4548-B648-CAC9BB2FC010}" srcOrd="4" destOrd="0" presId="urn:microsoft.com/office/officeart/2018/2/layout/IconVerticalSolidList"/>
    <dgm:cxn modelId="{3CC8875D-15FF-9A47-99A2-2A56BCD56836}" type="presParOf" srcId="{CF0C8ECB-4BEE-41FF-8201-2A9C67B37C36}" destId="{5378FEB0-1BBE-4EDA-BDA7-1D422121A77B}" srcOrd="5" destOrd="0" presId="urn:microsoft.com/office/officeart/2018/2/layout/IconVerticalSolidList"/>
    <dgm:cxn modelId="{81083FA5-C5E7-1940-A17B-2031D9F72966}" type="presParOf" srcId="{CF0C8ECB-4BEE-41FF-8201-2A9C67B37C36}" destId="{19B82C05-760D-46F5-9956-4E210263906E}" srcOrd="6" destOrd="0" presId="urn:microsoft.com/office/officeart/2018/2/layout/IconVerticalSolidList"/>
    <dgm:cxn modelId="{1AFFEACB-EEEB-FF4B-ADD3-D077B43C0138}" type="presParOf" srcId="{19B82C05-760D-46F5-9956-4E210263906E}" destId="{B1BBD031-C1A4-43E9-9BA8-3611F3CF1F84}" srcOrd="0" destOrd="0" presId="urn:microsoft.com/office/officeart/2018/2/layout/IconVerticalSolidList"/>
    <dgm:cxn modelId="{B6762E04-2C33-C14D-A119-B054FDD94639}" type="presParOf" srcId="{19B82C05-760D-46F5-9956-4E210263906E}" destId="{31FC618E-5D19-40B9-BAC5-32C15EA812D0}" srcOrd="1" destOrd="0" presId="urn:microsoft.com/office/officeart/2018/2/layout/IconVerticalSolidList"/>
    <dgm:cxn modelId="{FA69DD71-1365-9C4D-979B-4B46E96BCBC3}" type="presParOf" srcId="{19B82C05-760D-46F5-9956-4E210263906E}" destId="{602C26D2-7A09-4EDC-9D32-5C715FBE0CC8}" srcOrd="2" destOrd="0" presId="urn:microsoft.com/office/officeart/2018/2/layout/IconVerticalSolidList"/>
    <dgm:cxn modelId="{663AF10F-0EDB-8449-9724-AFC9C05E7983}" type="presParOf" srcId="{19B82C05-760D-46F5-9956-4E210263906E}" destId="{6C3F653E-3BE1-4A4A-9868-178016EDE658}" srcOrd="3" destOrd="0" presId="urn:microsoft.com/office/officeart/2018/2/layout/IconVerticalSolidList"/>
    <dgm:cxn modelId="{4CFE3CEA-F683-B74C-A874-B40B0CB8B543}" type="presParOf" srcId="{19B82C05-760D-46F5-9956-4E210263906E}" destId="{5EBCF423-DDF7-454D-9A61-CFA27BCCC2D8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66CC029-FA2C-4B49-9577-210F434C12BD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91339E7-5723-44BB-AA8F-252EF67F1C14}">
      <dgm:prSet/>
      <dgm:spPr/>
      <dgm:t>
        <a:bodyPr/>
        <a:lstStyle/>
        <a:p>
          <a:r>
            <a:rPr lang="en-IE" b="1"/>
            <a:t>Mixed-methods </a:t>
          </a:r>
          <a:r>
            <a:rPr lang="en-IE"/>
            <a:t>approach:</a:t>
          </a:r>
          <a:endParaRPr lang="en-US"/>
        </a:p>
      </dgm:t>
    </dgm:pt>
    <dgm:pt modelId="{CC465F6F-B946-445F-BC36-AD90B6F5A53A}" type="parTrans" cxnId="{F8F5B693-3CB6-439F-B562-456AD6FCF8B1}">
      <dgm:prSet/>
      <dgm:spPr/>
      <dgm:t>
        <a:bodyPr/>
        <a:lstStyle/>
        <a:p>
          <a:endParaRPr lang="en-US"/>
        </a:p>
      </dgm:t>
    </dgm:pt>
    <dgm:pt modelId="{E2B89984-FFE1-45AB-AC34-8C2924BD8F22}" type="sibTrans" cxnId="{F8F5B693-3CB6-439F-B562-456AD6FCF8B1}">
      <dgm:prSet/>
      <dgm:spPr/>
      <dgm:t>
        <a:bodyPr/>
        <a:lstStyle/>
        <a:p>
          <a:endParaRPr lang="en-US"/>
        </a:p>
      </dgm:t>
    </dgm:pt>
    <dgm:pt modelId="{E2820219-4EBA-4000-A819-32C23BC3E732}">
      <dgm:prSet custT="1"/>
      <dgm:spPr/>
      <dgm:t>
        <a:bodyPr/>
        <a:lstStyle/>
        <a:p>
          <a:r>
            <a:rPr lang="en-IE" sz="2400" b="1" i="1" dirty="0"/>
            <a:t>Quantitative: </a:t>
          </a:r>
          <a:r>
            <a:rPr lang="en-IE" sz="2400" b="1" dirty="0"/>
            <a:t>MS Forms Survey of ~300 music teachers in the EU</a:t>
          </a:r>
          <a:endParaRPr lang="en-US" sz="2400" b="1" dirty="0"/>
        </a:p>
      </dgm:t>
    </dgm:pt>
    <dgm:pt modelId="{A0DFF83D-CB52-405D-9EC4-B0792C33C5A6}" type="parTrans" cxnId="{DA3BCBF8-5ACA-4311-B336-D86810EDAA26}">
      <dgm:prSet/>
      <dgm:spPr/>
      <dgm:t>
        <a:bodyPr/>
        <a:lstStyle/>
        <a:p>
          <a:endParaRPr lang="en-US"/>
        </a:p>
      </dgm:t>
    </dgm:pt>
    <dgm:pt modelId="{A3137A79-7CC5-47E5-81DE-5CE68AA18E45}" type="sibTrans" cxnId="{DA3BCBF8-5ACA-4311-B336-D86810EDAA26}">
      <dgm:prSet/>
      <dgm:spPr/>
      <dgm:t>
        <a:bodyPr/>
        <a:lstStyle/>
        <a:p>
          <a:endParaRPr lang="en-US"/>
        </a:p>
      </dgm:t>
    </dgm:pt>
    <dgm:pt modelId="{75FAA860-88EE-4560-9724-82436FAA50B9}">
      <dgm:prSet/>
      <dgm:spPr/>
      <dgm:t>
        <a:bodyPr/>
        <a:lstStyle/>
        <a:p>
          <a:r>
            <a:rPr lang="en-IE" sz="2300" dirty="0"/>
            <a:t>Combination of </a:t>
          </a:r>
          <a:r>
            <a:rPr lang="en-IE" sz="2300" b="1" dirty="0"/>
            <a:t>quantitative Likert scale </a:t>
          </a:r>
          <a:r>
            <a:rPr lang="en-IE" sz="2300" dirty="0"/>
            <a:t>ratings + open-ended feedback</a:t>
          </a:r>
          <a:endParaRPr lang="en-US" sz="2300" dirty="0"/>
        </a:p>
      </dgm:t>
    </dgm:pt>
    <dgm:pt modelId="{E725512E-1C32-46C7-B26D-EBB49A1DEFFF}" type="parTrans" cxnId="{FA20AC4F-10C4-43F9-AAEB-07DC1D670A54}">
      <dgm:prSet/>
      <dgm:spPr/>
      <dgm:t>
        <a:bodyPr/>
        <a:lstStyle/>
        <a:p>
          <a:endParaRPr lang="en-US"/>
        </a:p>
      </dgm:t>
    </dgm:pt>
    <dgm:pt modelId="{F3E8F23D-633D-4567-98AF-95990370CAD9}" type="sibTrans" cxnId="{FA20AC4F-10C4-43F9-AAEB-07DC1D670A54}">
      <dgm:prSet/>
      <dgm:spPr/>
      <dgm:t>
        <a:bodyPr/>
        <a:lstStyle/>
        <a:p>
          <a:endParaRPr lang="en-US"/>
        </a:p>
      </dgm:t>
    </dgm:pt>
    <dgm:pt modelId="{4321D734-1AE5-430A-AD24-47E6A5B990DA}">
      <dgm:prSet/>
      <dgm:spPr/>
      <dgm:t>
        <a:bodyPr/>
        <a:lstStyle/>
        <a:p>
          <a:r>
            <a:rPr lang="en-IE" sz="2300" b="1" i="1" dirty="0"/>
            <a:t>Qualitative: </a:t>
          </a:r>
          <a:r>
            <a:rPr lang="en-IE" sz="2300" b="1" dirty="0"/>
            <a:t>Semi-structured Interviews</a:t>
          </a:r>
          <a:endParaRPr lang="en-US" sz="2300" b="1" dirty="0"/>
        </a:p>
      </dgm:t>
    </dgm:pt>
    <dgm:pt modelId="{38DBFCD3-79B9-4023-A5AD-C0287994FB6C}" type="parTrans" cxnId="{B79B8AD5-908D-48A8-8C43-FA2EA9A1182F}">
      <dgm:prSet/>
      <dgm:spPr/>
      <dgm:t>
        <a:bodyPr/>
        <a:lstStyle/>
        <a:p>
          <a:endParaRPr lang="en-US"/>
        </a:p>
      </dgm:t>
    </dgm:pt>
    <dgm:pt modelId="{AFDB273B-C2E7-4F94-9531-12A9BE9E6A27}" type="sibTrans" cxnId="{B79B8AD5-908D-48A8-8C43-FA2EA9A1182F}">
      <dgm:prSet/>
      <dgm:spPr/>
      <dgm:t>
        <a:bodyPr/>
        <a:lstStyle/>
        <a:p>
          <a:endParaRPr lang="en-US"/>
        </a:p>
      </dgm:t>
    </dgm:pt>
    <dgm:pt modelId="{95E5C311-BAF5-46AB-A21C-832C26D13A58}">
      <dgm:prSet/>
      <dgm:spPr/>
      <dgm:t>
        <a:bodyPr/>
        <a:lstStyle/>
        <a:p>
          <a:r>
            <a:rPr lang="en-IE" sz="2300" dirty="0"/>
            <a:t>30 selected participants – 10 from each partner region</a:t>
          </a:r>
          <a:endParaRPr lang="en-US" sz="2300" dirty="0"/>
        </a:p>
      </dgm:t>
    </dgm:pt>
    <dgm:pt modelId="{0D10E1C2-2D95-4C3C-841A-ED93D94537BC}" type="parTrans" cxnId="{9C47BE19-2803-461A-9421-F2B4BEA37251}">
      <dgm:prSet/>
      <dgm:spPr/>
      <dgm:t>
        <a:bodyPr/>
        <a:lstStyle/>
        <a:p>
          <a:endParaRPr lang="en-US"/>
        </a:p>
      </dgm:t>
    </dgm:pt>
    <dgm:pt modelId="{2E04BF9B-32FE-4531-B724-2726F7ED1E9F}" type="sibTrans" cxnId="{9C47BE19-2803-461A-9421-F2B4BEA37251}">
      <dgm:prSet/>
      <dgm:spPr/>
      <dgm:t>
        <a:bodyPr/>
        <a:lstStyle/>
        <a:p>
          <a:endParaRPr lang="en-US"/>
        </a:p>
      </dgm:t>
    </dgm:pt>
    <dgm:pt modelId="{86DECC5E-06D7-434E-B231-CDC3650C2B35}">
      <dgm:prSet/>
      <dgm:spPr/>
      <dgm:t>
        <a:bodyPr/>
        <a:lstStyle/>
        <a:p>
          <a:r>
            <a:rPr lang="en-US" sz="2300" dirty="0"/>
            <a:t>Descriptive and Inferential Statistics</a:t>
          </a:r>
        </a:p>
      </dgm:t>
    </dgm:pt>
    <dgm:pt modelId="{D3CBF5A9-1F4D-BD4D-AE91-D3F8090EE0F0}" type="parTrans" cxnId="{1EA48FBE-C2DA-D84A-8553-D9673C87993B}">
      <dgm:prSet/>
      <dgm:spPr/>
      <dgm:t>
        <a:bodyPr/>
        <a:lstStyle/>
        <a:p>
          <a:endParaRPr lang="en-GB"/>
        </a:p>
      </dgm:t>
    </dgm:pt>
    <dgm:pt modelId="{D58A1F9E-9EF6-2247-AA53-37D1FFBF7CE8}" type="sibTrans" cxnId="{1EA48FBE-C2DA-D84A-8553-D9673C87993B}">
      <dgm:prSet/>
      <dgm:spPr/>
      <dgm:t>
        <a:bodyPr/>
        <a:lstStyle/>
        <a:p>
          <a:endParaRPr lang="en-GB"/>
        </a:p>
      </dgm:t>
    </dgm:pt>
    <dgm:pt modelId="{5F88E3C9-68C9-F545-BB64-D9637C4F13C6}">
      <dgm:prSet/>
      <dgm:spPr/>
      <dgm:t>
        <a:bodyPr/>
        <a:lstStyle/>
        <a:p>
          <a:r>
            <a:rPr lang="en-US" sz="2300" dirty="0"/>
            <a:t>Thematic Analysis</a:t>
          </a:r>
        </a:p>
      </dgm:t>
    </dgm:pt>
    <dgm:pt modelId="{9D746342-8F6F-A14B-8D49-D3BC7A516297}" type="parTrans" cxnId="{87287499-BB70-DA40-9C5A-A926869AD073}">
      <dgm:prSet/>
      <dgm:spPr/>
      <dgm:t>
        <a:bodyPr/>
        <a:lstStyle/>
        <a:p>
          <a:endParaRPr lang="en-GB"/>
        </a:p>
      </dgm:t>
    </dgm:pt>
    <dgm:pt modelId="{32ABB060-C3C6-954D-94B8-2C27DEEAD8FB}" type="sibTrans" cxnId="{87287499-BB70-DA40-9C5A-A926869AD073}">
      <dgm:prSet/>
      <dgm:spPr/>
      <dgm:t>
        <a:bodyPr/>
        <a:lstStyle/>
        <a:p>
          <a:endParaRPr lang="en-GB"/>
        </a:p>
      </dgm:t>
    </dgm:pt>
    <dgm:pt modelId="{059FA2FF-7F63-BD44-8735-0F2236EFB408}">
      <dgm:prSet/>
      <dgm:spPr/>
      <dgm:t>
        <a:bodyPr/>
        <a:lstStyle/>
        <a:p>
          <a:r>
            <a:rPr lang="en-US" sz="2300" dirty="0"/>
            <a:t>Zoom/Teams Auto Transcriptions, Auto Translate with Manual Corrections</a:t>
          </a:r>
        </a:p>
      </dgm:t>
    </dgm:pt>
    <dgm:pt modelId="{C9189C8E-A323-A449-94A0-A73B9FC33744}" type="parTrans" cxnId="{C4CFE05E-A58F-6142-B0E0-7B29126A4980}">
      <dgm:prSet/>
      <dgm:spPr/>
      <dgm:t>
        <a:bodyPr/>
        <a:lstStyle/>
        <a:p>
          <a:endParaRPr lang="en-GB"/>
        </a:p>
      </dgm:t>
    </dgm:pt>
    <dgm:pt modelId="{418A0DB2-97A5-D745-BFF7-D7CB0CC73B01}" type="sibTrans" cxnId="{C4CFE05E-A58F-6142-B0E0-7B29126A4980}">
      <dgm:prSet/>
      <dgm:spPr/>
      <dgm:t>
        <a:bodyPr/>
        <a:lstStyle/>
        <a:p>
          <a:endParaRPr lang="en-GB"/>
        </a:p>
      </dgm:t>
    </dgm:pt>
    <dgm:pt modelId="{74AD57F1-5205-4947-B5AC-6AD1F98F346A}" type="pres">
      <dgm:prSet presAssocID="{066CC029-FA2C-4B49-9577-210F434C12BD}" presName="linear" presStyleCnt="0">
        <dgm:presLayoutVars>
          <dgm:dir/>
          <dgm:animLvl val="lvl"/>
          <dgm:resizeHandles val="exact"/>
        </dgm:presLayoutVars>
      </dgm:prSet>
      <dgm:spPr/>
    </dgm:pt>
    <dgm:pt modelId="{8BE04986-E3A4-374E-B427-5436E2CBA0C5}" type="pres">
      <dgm:prSet presAssocID="{291339E7-5723-44BB-AA8F-252EF67F1C14}" presName="parentLin" presStyleCnt="0"/>
      <dgm:spPr/>
    </dgm:pt>
    <dgm:pt modelId="{003691E1-C5D5-0049-AC1D-47244B1A1135}" type="pres">
      <dgm:prSet presAssocID="{291339E7-5723-44BB-AA8F-252EF67F1C14}" presName="parentLeftMargin" presStyleLbl="node1" presStyleIdx="0" presStyleCnt="1"/>
      <dgm:spPr/>
    </dgm:pt>
    <dgm:pt modelId="{F077F58A-D5EF-954A-9104-880E8CED210B}" type="pres">
      <dgm:prSet presAssocID="{291339E7-5723-44BB-AA8F-252EF67F1C14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435ECF97-023C-E54F-9B3E-71F4AD8D0C94}" type="pres">
      <dgm:prSet presAssocID="{291339E7-5723-44BB-AA8F-252EF67F1C14}" presName="negativeSpace" presStyleCnt="0"/>
      <dgm:spPr/>
    </dgm:pt>
    <dgm:pt modelId="{6F3FC65E-AD02-CD46-906E-0626600EEEFE}" type="pres">
      <dgm:prSet presAssocID="{291339E7-5723-44BB-AA8F-252EF67F1C14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C85E3507-1773-774B-9F6A-B6C97507A292}" type="presOf" srcId="{066CC029-FA2C-4B49-9577-210F434C12BD}" destId="{74AD57F1-5205-4947-B5AC-6AD1F98F346A}" srcOrd="0" destOrd="0" presId="urn:microsoft.com/office/officeart/2005/8/layout/list1"/>
    <dgm:cxn modelId="{9C47BE19-2803-461A-9421-F2B4BEA37251}" srcId="{4321D734-1AE5-430A-AD24-47E6A5B990DA}" destId="{95E5C311-BAF5-46AB-A21C-832C26D13A58}" srcOrd="0" destOrd="0" parTransId="{0D10E1C2-2D95-4C3C-841A-ED93D94537BC}" sibTransId="{2E04BF9B-32FE-4531-B724-2726F7ED1E9F}"/>
    <dgm:cxn modelId="{730CB01A-66CB-9F44-93DC-11DE2EB22E12}" type="presOf" srcId="{95E5C311-BAF5-46AB-A21C-832C26D13A58}" destId="{6F3FC65E-AD02-CD46-906E-0626600EEEFE}" srcOrd="0" destOrd="4" presId="urn:microsoft.com/office/officeart/2005/8/layout/list1"/>
    <dgm:cxn modelId="{E185BB28-028A-AE47-94DC-09A0172E5148}" type="presOf" srcId="{4321D734-1AE5-430A-AD24-47E6A5B990DA}" destId="{6F3FC65E-AD02-CD46-906E-0626600EEEFE}" srcOrd="0" destOrd="3" presId="urn:microsoft.com/office/officeart/2005/8/layout/list1"/>
    <dgm:cxn modelId="{0978DD29-F4A3-544F-8667-4E21D3641D6F}" type="presOf" srcId="{86DECC5E-06D7-434E-B231-CDC3650C2B35}" destId="{6F3FC65E-AD02-CD46-906E-0626600EEEFE}" srcOrd="0" destOrd="2" presId="urn:microsoft.com/office/officeart/2005/8/layout/list1"/>
    <dgm:cxn modelId="{FA20AC4F-10C4-43F9-AAEB-07DC1D670A54}" srcId="{E2820219-4EBA-4000-A819-32C23BC3E732}" destId="{75FAA860-88EE-4560-9724-82436FAA50B9}" srcOrd="0" destOrd="0" parTransId="{E725512E-1C32-46C7-B26D-EBB49A1DEFFF}" sibTransId="{F3E8F23D-633D-4567-98AF-95990370CAD9}"/>
    <dgm:cxn modelId="{C4CFE05E-A58F-6142-B0E0-7B29126A4980}" srcId="{4321D734-1AE5-430A-AD24-47E6A5B990DA}" destId="{059FA2FF-7F63-BD44-8735-0F2236EFB408}" srcOrd="1" destOrd="0" parTransId="{C9189C8E-A323-A449-94A0-A73B9FC33744}" sibTransId="{418A0DB2-97A5-D745-BFF7-D7CB0CC73B01}"/>
    <dgm:cxn modelId="{D4415970-4B9D-2448-A21E-4388190DA5EA}" type="presOf" srcId="{5F88E3C9-68C9-F545-BB64-D9637C4F13C6}" destId="{6F3FC65E-AD02-CD46-906E-0626600EEEFE}" srcOrd="0" destOrd="6" presId="urn:microsoft.com/office/officeart/2005/8/layout/list1"/>
    <dgm:cxn modelId="{A4B4047A-3086-654B-960D-95AD882A33C2}" type="presOf" srcId="{291339E7-5723-44BB-AA8F-252EF67F1C14}" destId="{F077F58A-D5EF-954A-9104-880E8CED210B}" srcOrd="1" destOrd="0" presId="urn:microsoft.com/office/officeart/2005/8/layout/list1"/>
    <dgm:cxn modelId="{7D7B287D-F696-B54A-8E68-446910B3288C}" type="presOf" srcId="{75FAA860-88EE-4560-9724-82436FAA50B9}" destId="{6F3FC65E-AD02-CD46-906E-0626600EEEFE}" srcOrd="0" destOrd="1" presId="urn:microsoft.com/office/officeart/2005/8/layout/list1"/>
    <dgm:cxn modelId="{6906B48E-5486-1341-8754-CDA1186362BB}" type="presOf" srcId="{291339E7-5723-44BB-AA8F-252EF67F1C14}" destId="{003691E1-C5D5-0049-AC1D-47244B1A1135}" srcOrd="0" destOrd="0" presId="urn:microsoft.com/office/officeart/2005/8/layout/list1"/>
    <dgm:cxn modelId="{F8F5B693-3CB6-439F-B562-456AD6FCF8B1}" srcId="{066CC029-FA2C-4B49-9577-210F434C12BD}" destId="{291339E7-5723-44BB-AA8F-252EF67F1C14}" srcOrd="0" destOrd="0" parTransId="{CC465F6F-B946-445F-BC36-AD90B6F5A53A}" sibTransId="{E2B89984-FFE1-45AB-AC34-8C2924BD8F22}"/>
    <dgm:cxn modelId="{87287499-BB70-DA40-9C5A-A926869AD073}" srcId="{4321D734-1AE5-430A-AD24-47E6A5B990DA}" destId="{5F88E3C9-68C9-F545-BB64-D9637C4F13C6}" srcOrd="2" destOrd="0" parTransId="{9D746342-8F6F-A14B-8D49-D3BC7A516297}" sibTransId="{32ABB060-C3C6-954D-94B8-2C27DEEAD8FB}"/>
    <dgm:cxn modelId="{1FE390AE-93F7-914F-855C-1590CA0F2226}" type="presOf" srcId="{E2820219-4EBA-4000-A819-32C23BC3E732}" destId="{6F3FC65E-AD02-CD46-906E-0626600EEEFE}" srcOrd="0" destOrd="0" presId="urn:microsoft.com/office/officeart/2005/8/layout/list1"/>
    <dgm:cxn modelId="{1EA48FBE-C2DA-D84A-8553-D9673C87993B}" srcId="{E2820219-4EBA-4000-A819-32C23BC3E732}" destId="{86DECC5E-06D7-434E-B231-CDC3650C2B35}" srcOrd="1" destOrd="0" parTransId="{D3CBF5A9-1F4D-BD4D-AE91-D3F8090EE0F0}" sibTransId="{D58A1F9E-9EF6-2247-AA53-37D1FFBF7CE8}"/>
    <dgm:cxn modelId="{B79B8AD5-908D-48A8-8C43-FA2EA9A1182F}" srcId="{291339E7-5723-44BB-AA8F-252EF67F1C14}" destId="{4321D734-1AE5-430A-AD24-47E6A5B990DA}" srcOrd="1" destOrd="0" parTransId="{38DBFCD3-79B9-4023-A5AD-C0287994FB6C}" sibTransId="{AFDB273B-C2E7-4F94-9531-12A9BE9E6A27}"/>
    <dgm:cxn modelId="{5A5253DD-41FD-FC47-93A1-01AA5E88A22C}" type="presOf" srcId="{059FA2FF-7F63-BD44-8735-0F2236EFB408}" destId="{6F3FC65E-AD02-CD46-906E-0626600EEEFE}" srcOrd="0" destOrd="5" presId="urn:microsoft.com/office/officeart/2005/8/layout/list1"/>
    <dgm:cxn modelId="{DA3BCBF8-5ACA-4311-B336-D86810EDAA26}" srcId="{291339E7-5723-44BB-AA8F-252EF67F1C14}" destId="{E2820219-4EBA-4000-A819-32C23BC3E732}" srcOrd="0" destOrd="0" parTransId="{A0DFF83D-CB52-405D-9EC4-B0792C33C5A6}" sibTransId="{A3137A79-7CC5-47E5-81DE-5CE68AA18E45}"/>
    <dgm:cxn modelId="{C5686E29-3682-D847-9031-239053695798}" type="presParOf" srcId="{74AD57F1-5205-4947-B5AC-6AD1F98F346A}" destId="{8BE04986-E3A4-374E-B427-5436E2CBA0C5}" srcOrd="0" destOrd="0" presId="urn:microsoft.com/office/officeart/2005/8/layout/list1"/>
    <dgm:cxn modelId="{F9E7CD3B-1F58-1346-9D05-B736746005DA}" type="presParOf" srcId="{8BE04986-E3A4-374E-B427-5436E2CBA0C5}" destId="{003691E1-C5D5-0049-AC1D-47244B1A1135}" srcOrd="0" destOrd="0" presId="urn:microsoft.com/office/officeart/2005/8/layout/list1"/>
    <dgm:cxn modelId="{BB60CC32-5009-A34E-ACAA-A3400225B585}" type="presParOf" srcId="{8BE04986-E3A4-374E-B427-5436E2CBA0C5}" destId="{F077F58A-D5EF-954A-9104-880E8CED210B}" srcOrd="1" destOrd="0" presId="urn:microsoft.com/office/officeart/2005/8/layout/list1"/>
    <dgm:cxn modelId="{A08C1910-37A7-454B-B684-10E81F8F5750}" type="presParOf" srcId="{74AD57F1-5205-4947-B5AC-6AD1F98F346A}" destId="{435ECF97-023C-E54F-9B3E-71F4AD8D0C94}" srcOrd="1" destOrd="0" presId="urn:microsoft.com/office/officeart/2005/8/layout/list1"/>
    <dgm:cxn modelId="{CFFF922E-F374-0347-B14E-5E0B0A114066}" type="presParOf" srcId="{74AD57F1-5205-4947-B5AC-6AD1F98F346A}" destId="{6F3FC65E-AD02-CD46-906E-0626600EEEFE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876B4DE-22AD-4385-A2B6-94E6D5B2655A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1B70306-65BB-42EB-81BD-80A9B1267201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i="1"/>
            <a:t>“Composer and Performer with a specialism in Experimental Music”</a:t>
          </a:r>
          <a:endParaRPr lang="en-US"/>
        </a:p>
      </dgm:t>
    </dgm:pt>
    <dgm:pt modelId="{883717C2-E5FD-4283-B1B7-3947B68317AB}" type="parTrans" cxnId="{ED2F1C33-876B-4E31-B9DC-49A7EA74D80A}">
      <dgm:prSet/>
      <dgm:spPr/>
      <dgm:t>
        <a:bodyPr/>
        <a:lstStyle/>
        <a:p>
          <a:endParaRPr lang="en-US"/>
        </a:p>
      </dgm:t>
    </dgm:pt>
    <dgm:pt modelId="{80E0734E-25CF-4689-B3D1-789038F0B63B}" type="sibTrans" cxnId="{ED2F1C33-876B-4E31-B9DC-49A7EA74D80A}">
      <dgm:prSet/>
      <dgm:spPr/>
      <dgm:t>
        <a:bodyPr/>
        <a:lstStyle/>
        <a:p>
          <a:endParaRPr lang="en-US"/>
        </a:p>
      </dgm:t>
    </dgm:pt>
    <dgm:pt modelId="{C54A6362-FD76-4546-9049-F912B2431D2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Teaching at 3</a:t>
          </a:r>
          <a:r>
            <a:rPr lang="en-US" baseline="30000"/>
            <a:t>rd</a:t>
          </a:r>
          <a:r>
            <a:rPr lang="en-US"/>
            <a:t> level since 2015 in UK and Ireland</a:t>
          </a:r>
        </a:p>
      </dgm:t>
    </dgm:pt>
    <dgm:pt modelId="{2F4918DD-1889-40BF-97A3-A293C8DECCA3}" type="parTrans" cxnId="{3E7E472C-111E-42E8-9668-28C80D1B2219}">
      <dgm:prSet/>
      <dgm:spPr/>
      <dgm:t>
        <a:bodyPr/>
        <a:lstStyle/>
        <a:p>
          <a:endParaRPr lang="en-US"/>
        </a:p>
      </dgm:t>
    </dgm:pt>
    <dgm:pt modelId="{FF41E479-C887-46E2-BC66-424CDF76122B}" type="sibTrans" cxnId="{3E7E472C-111E-42E8-9668-28C80D1B2219}">
      <dgm:prSet/>
      <dgm:spPr/>
      <dgm:t>
        <a:bodyPr/>
        <a:lstStyle/>
        <a:p>
          <a:endParaRPr lang="en-US"/>
        </a:p>
      </dgm:t>
    </dgm:pt>
    <dgm:pt modelId="{76FD0AE9-566A-407D-9F68-8CDE9C1960D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Beginning with group devising classes in improvisation</a:t>
          </a:r>
        </a:p>
      </dgm:t>
    </dgm:pt>
    <dgm:pt modelId="{AA4235EA-B69A-4A85-9A21-19EFC3A7584F}" type="parTrans" cxnId="{072073B2-DDB0-43AB-A01D-420CB04F78A3}">
      <dgm:prSet/>
      <dgm:spPr/>
      <dgm:t>
        <a:bodyPr/>
        <a:lstStyle/>
        <a:p>
          <a:endParaRPr lang="en-US"/>
        </a:p>
      </dgm:t>
    </dgm:pt>
    <dgm:pt modelId="{0638F91D-5690-49AD-9E86-36E8A672A30C}" type="sibTrans" cxnId="{072073B2-DDB0-43AB-A01D-420CB04F78A3}">
      <dgm:prSet/>
      <dgm:spPr/>
      <dgm:t>
        <a:bodyPr/>
        <a:lstStyle/>
        <a:p>
          <a:endParaRPr lang="en-US"/>
        </a:p>
      </dgm:t>
    </dgm:pt>
    <dgm:pt modelId="{25BEE004-18F1-4F3D-95CA-DA1C67D2DE7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Currently teaching composition at BA and Master’s</a:t>
          </a:r>
        </a:p>
      </dgm:t>
    </dgm:pt>
    <dgm:pt modelId="{71D91FA0-EAF5-4BFA-9F79-CC4B191FCA4D}" type="parTrans" cxnId="{D937837C-F82A-48B4-A78B-98D6BA381B8B}">
      <dgm:prSet/>
      <dgm:spPr/>
      <dgm:t>
        <a:bodyPr/>
        <a:lstStyle/>
        <a:p>
          <a:endParaRPr lang="en-US"/>
        </a:p>
      </dgm:t>
    </dgm:pt>
    <dgm:pt modelId="{B83D4F89-24C0-4C11-8DF5-44798AEC8ED3}" type="sibTrans" cxnId="{D937837C-F82A-48B4-A78B-98D6BA381B8B}">
      <dgm:prSet/>
      <dgm:spPr/>
      <dgm:t>
        <a:bodyPr/>
        <a:lstStyle/>
        <a:p>
          <a:endParaRPr lang="en-US"/>
        </a:p>
      </dgm:t>
    </dgm:pt>
    <dgm:pt modelId="{7781EC3D-D582-40D0-B653-CF53CF160A2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Also some music history and inclusive music making</a:t>
          </a:r>
        </a:p>
      </dgm:t>
    </dgm:pt>
    <dgm:pt modelId="{461EB0F7-8219-44BA-99CD-DB813BD0D157}" type="parTrans" cxnId="{B46CB128-9B2D-45CF-A9BB-FB4063CAFDF3}">
      <dgm:prSet/>
      <dgm:spPr/>
      <dgm:t>
        <a:bodyPr/>
        <a:lstStyle/>
        <a:p>
          <a:endParaRPr lang="en-US"/>
        </a:p>
      </dgm:t>
    </dgm:pt>
    <dgm:pt modelId="{744B8408-3390-41E0-88C6-3B9D1ABE7922}" type="sibTrans" cxnId="{B46CB128-9B2D-45CF-A9BB-FB4063CAFDF3}">
      <dgm:prSet/>
      <dgm:spPr/>
      <dgm:t>
        <a:bodyPr/>
        <a:lstStyle/>
        <a:p>
          <a:endParaRPr lang="en-US"/>
        </a:p>
      </dgm:t>
    </dgm:pt>
    <dgm:pt modelId="{CAD32644-AC46-4FF6-A1EC-0C553C27E89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i="1"/>
            <a:t>“Viola teacher and conductor of community youth orchestras”</a:t>
          </a:r>
          <a:endParaRPr lang="en-US"/>
        </a:p>
      </dgm:t>
    </dgm:pt>
    <dgm:pt modelId="{B116A013-287F-4608-8EF9-1152964CB955}" type="parTrans" cxnId="{A0BFE4A9-DD65-46EB-AAA8-A91883D3D591}">
      <dgm:prSet/>
      <dgm:spPr/>
      <dgm:t>
        <a:bodyPr/>
        <a:lstStyle/>
        <a:p>
          <a:endParaRPr lang="en-US"/>
        </a:p>
      </dgm:t>
    </dgm:pt>
    <dgm:pt modelId="{786FB41F-7514-4DB4-9034-9D856B3CEBBC}" type="sibTrans" cxnId="{A0BFE4A9-DD65-46EB-AAA8-A91883D3D591}">
      <dgm:prSet/>
      <dgm:spPr/>
      <dgm:t>
        <a:bodyPr/>
        <a:lstStyle/>
        <a:p>
          <a:endParaRPr lang="en-US"/>
        </a:p>
      </dgm:t>
    </dgm:pt>
    <dgm:pt modelId="{2D9E6E69-DCB6-41CC-91A3-F16DEF47BE2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40 years in conservatoire</a:t>
          </a:r>
        </a:p>
      </dgm:t>
    </dgm:pt>
    <dgm:pt modelId="{6A7AC44B-714F-403D-B23E-1FC40DF2D436}" type="parTrans" cxnId="{E4B16669-7466-4DA3-805B-12B4984344A8}">
      <dgm:prSet/>
      <dgm:spPr/>
      <dgm:t>
        <a:bodyPr/>
        <a:lstStyle/>
        <a:p>
          <a:endParaRPr lang="en-US"/>
        </a:p>
      </dgm:t>
    </dgm:pt>
    <dgm:pt modelId="{8751F063-74A1-492C-9E8C-7AE8575F07CA}" type="sibTrans" cxnId="{E4B16669-7466-4DA3-805B-12B4984344A8}">
      <dgm:prSet/>
      <dgm:spPr/>
      <dgm:t>
        <a:bodyPr/>
        <a:lstStyle/>
        <a:p>
          <a:endParaRPr lang="en-US"/>
        </a:p>
      </dgm:t>
    </dgm:pt>
    <dgm:pt modelId="{E4FDA808-E98D-4C37-BEA3-E991DA74D5D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Teaching diploma in music</a:t>
          </a:r>
        </a:p>
      </dgm:t>
    </dgm:pt>
    <dgm:pt modelId="{93189566-E46D-455A-B00B-524D44C03F1C}" type="parTrans" cxnId="{6FE6C56F-ABEF-4542-A630-25D3A8DCEC10}">
      <dgm:prSet/>
      <dgm:spPr/>
      <dgm:t>
        <a:bodyPr/>
        <a:lstStyle/>
        <a:p>
          <a:endParaRPr lang="en-US"/>
        </a:p>
      </dgm:t>
    </dgm:pt>
    <dgm:pt modelId="{78684C50-9AAD-4CFF-856E-52F1F521EB01}" type="sibTrans" cxnId="{6FE6C56F-ABEF-4542-A630-25D3A8DCEC10}">
      <dgm:prSet/>
      <dgm:spPr/>
      <dgm:t>
        <a:bodyPr/>
        <a:lstStyle/>
        <a:p>
          <a:endParaRPr lang="en-US"/>
        </a:p>
      </dgm:t>
    </dgm:pt>
    <dgm:pt modelId="{7FC8EC11-3841-4B79-A510-FCF5F4B8EC3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Master’s in conducting</a:t>
          </a:r>
        </a:p>
      </dgm:t>
    </dgm:pt>
    <dgm:pt modelId="{0F21C88B-E504-4AC7-9BDC-3C0BFAD06876}" type="parTrans" cxnId="{857F716A-1707-40E4-B3A2-20666B2CC35E}">
      <dgm:prSet/>
      <dgm:spPr/>
      <dgm:t>
        <a:bodyPr/>
        <a:lstStyle/>
        <a:p>
          <a:endParaRPr lang="en-US"/>
        </a:p>
      </dgm:t>
    </dgm:pt>
    <dgm:pt modelId="{1DB7AE64-3513-4FC0-9882-CCD9028B7E02}" type="sibTrans" cxnId="{857F716A-1707-40E4-B3A2-20666B2CC35E}">
      <dgm:prSet/>
      <dgm:spPr/>
      <dgm:t>
        <a:bodyPr/>
        <a:lstStyle/>
        <a:p>
          <a:endParaRPr lang="en-US"/>
        </a:p>
      </dgm:t>
    </dgm:pt>
    <dgm:pt modelId="{E328EDAB-814E-4318-9C72-BE36E316E33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Suzuki method</a:t>
          </a:r>
        </a:p>
      </dgm:t>
    </dgm:pt>
    <dgm:pt modelId="{A85B8FC7-12E1-444B-99A8-CCDE6C71D6D3}" type="parTrans" cxnId="{B6F14086-ECEF-4865-B95E-4118352166E7}">
      <dgm:prSet/>
      <dgm:spPr/>
      <dgm:t>
        <a:bodyPr/>
        <a:lstStyle/>
        <a:p>
          <a:endParaRPr lang="en-US"/>
        </a:p>
      </dgm:t>
    </dgm:pt>
    <dgm:pt modelId="{92A909B2-97C5-4256-BE56-09AD0DA4DC66}" type="sibTrans" cxnId="{B6F14086-ECEF-4865-B95E-4118352166E7}">
      <dgm:prSet/>
      <dgm:spPr/>
      <dgm:t>
        <a:bodyPr/>
        <a:lstStyle/>
        <a:p>
          <a:endParaRPr lang="en-US"/>
        </a:p>
      </dgm:t>
    </dgm:pt>
    <dgm:pt modelId="{5146E95D-5B4D-4A27-8308-D70B24D8966A}" type="pres">
      <dgm:prSet presAssocID="{7876B4DE-22AD-4385-A2B6-94E6D5B2655A}" presName="root" presStyleCnt="0">
        <dgm:presLayoutVars>
          <dgm:dir/>
          <dgm:resizeHandles val="exact"/>
        </dgm:presLayoutVars>
      </dgm:prSet>
      <dgm:spPr/>
    </dgm:pt>
    <dgm:pt modelId="{0A8386CB-3135-4C94-90AE-A9D0EC8F337E}" type="pres">
      <dgm:prSet presAssocID="{E1B70306-65BB-42EB-81BD-80A9B1267201}" presName="compNode" presStyleCnt="0"/>
      <dgm:spPr/>
    </dgm:pt>
    <dgm:pt modelId="{E17E98F8-1EEE-49BA-999D-788762F27200}" type="pres">
      <dgm:prSet presAssocID="{E1B70306-65BB-42EB-81BD-80A9B1267201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usic Notes"/>
        </a:ext>
      </dgm:extLst>
    </dgm:pt>
    <dgm:pt modelId="{24C414E0-A169-483F-80A6-1D88ADB662EA}" type="pres">
      <dgm:prSet presAssocID="{E1B70306-65BB-42EB-81BD-80A9B1267201}" presName="iconSpace" presStyleCnt="0"/>
      <dgm:spPr/>
    </dgm:pt>
    <dgm:pt modelId="{3F99FB05-618B-41B3-A8F2-E92F91016B5E}" type="pres">
      <dgm:prSet presAssocID="{E1B70306-65BB-42EB-81BD-80A9B1267201}" presName="parTx" presStyleLbl="revTx" presStyleIdx="0" presStyleCnt="4">
        <dgm:presLayoutVars>
          <dgm:chMax val="0"/>
          <dgm:chPref val="0"/>
        </dgm:presLayoutVars>
      </dgm:prSet>
      <dgm:spPr/>
    </dgm:pt>
    <dgm:pt modelId="{225D4343-881D-4A34-90F8-C64BE6E2F645}" type="pres">
      <dgm:prSet presAssocID="{E1B70306-65BB-42EB-81BD-80A9B1267201}" presName="txSpace" presStyleCnt="0"/>
      <dgm:spPr/>
    </dgm:pt>
    <dgm:pt modelId="{6CF3391F-787A-4661-9ECE-F42F83945A17}" type="pres">
      <dgm:prSet presAssocID="{E1B70306-65BB-42EB-81BD-80A9B1267201}" presName="desTx" presStyleLbl="revTx" presStyleIdx="1" presStyleCnt="4">
        <dgm:presLayoutVars/>
      </dgm:prSet>
      <dgm:spPr/>
    </dgm:pt>
    <dgm:pt modelId="{8A8F6AAF-DE6F-4F36-A5C4-CF1494CB5DE5}" type="pres">
      <dgm:prSet presAssocID="{80E0734E-25CF-4689-B3D1-789038F0B63B}" presName="sibTrans" presStyleCnt="0"/>
      <dgm:spPr/>
    </dgm:pt>
    <dgm:pt modelId="{AD4A2533-001C-4875-BBDA-606144434CB7}" type="pres">
      <dgm:prSet presAssocID="{CAD32644-AC46-4FF6-A1EC-0C553C27E89A}" presName="compNode" presStyleCnt="0"/>
      <dgm:spPr/>
    </dgm:pt>
    <dgm:pt modelId="{06527F56-77B9-489D-896C-F5EDD11FB586}" type="pres">
      <dgm:prSet presAssocID="{CAD32644-AC46-4FF6-A1EC-0C553C27E89A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ductor"/>
        </a:ext>
      </dgm:extLst>
    </dgm:pt>
    <dgm:pt modelId="{D35D5811-35DB-49B8-AD60-DEE2B78A14C3}" type="pres">
      <dgm:prSet presAssocID="{CAD32644-AC46-4FF6-A1EC-0C553C27E89A}" presName="iconSpace" presStyleCnt="0"/>
      <dgm:spPr/>
    </dgm:pt>
    <dgm:pt modelId="{653A32CE-596C-4EA1-A0D7-9E6DFE931493}" type="pres">
      <dgm:prSet presAssocID="{CAD32644-AC46-4FF6-A1EC-0C553C27E89A}" presName="parTx" presStyleLbl="revTx" presStyleIdx="2" presStyleCnt="4">
        <dgm:presLayoutVars>
          <dgm:chMax val="0"/>
          <dgm:chPref val="0"/>
        </dgm:presLayoutVars>
      </dgm:prSet>
      <dgm:spPr/>
    </dgm:pt>
    <dgm:pt modelId="{B63F161B-D4E3-452A-BA26-8BC2788B0DDE}" type="pres">
      <dgm:prSet presAssocID="{CAD32644-AC46-4FF6-A1EC-0C553C27E89A}" presName="txSpace" presStyleCnt="0"/>
      <dgm:spPr/>
    </dgm:pt>
    <dgm:pt modelId="{262F3203-68AB-44F1-A981-09069D30EB5C}" type="pres">
      <dgm:prSet presAssocID="{CAD32644-AC46-4FF6-A1EC-0C553C27E89A}" presName="desTx" presStyleLbl="revTx" presStyleIdx="3" presStyleCnt="4">
        <dgm:presLayoutVars/>
      </dgm:prSet>
      <dgm:spPr/>
    </dgm:pt>
  </dgm:ptLst>
  <dgm:cxnLst>
    <dgm:cxn modelId="{8F6AF301-D55F-445E-A6F3-1B886EE11C75}" type="presOf" srcId="{E1B70306-65BB-42EB-81BD-80A9B1267201}" destId="{3F99FB05-618B-41B3-A8F2-E92F91016B5E}" srcOrd="0" destOrd="0" presId="urn:microsoft.com/office/officeart/2018/2/layout/IconLabelDescriptionList"/>
    <dgm:cxn modelId="{A1D8AB18-32E1-4969-80C3-BC38F4321E92}" type="presOf" srcId="{7781EC3D-D582-40D0-B653-CF53CF160A2C}" destId="{6CF3391F-787A-4661-9ECE-F42F83945A17}" srcOrd="0" destOrd="3" presId="urn:microsoft.com/office/officeart/2018/2/layout/IconLabelDescriptionList"/>
    <dgm:cxn modelId="{7DC39226-DEFC-42C9-A319-7172698C6706}" type="presOf" srcId="{7FC8EC11-3841-4B79-A510-FCF5F4B8EC3B}" destId="{262F3203-68AB-44F1-A981-09069D30EB5C}" srcOrd="0" destOrd="2" presId="urn:microsoft.com/office/officeart/2018/2/layout/IconLabelDescriptionList"/>
    <dgm:cxn modelId="{B46CB128-9B2D-45CF-A9BB-FB4063CAFDF3}" srcId="{E1B70306-65BB-42EB-81BD-80A9B1267201}" destId="{7781EC3D-D582-40D0-B653-CF53CF160A2C}" srcOrd="3" destOrd="0" parTransId="{461EB0F7-8219-44BA-99CD-DB813BD0D157}" sibTransId="{744B8408-3390-41E0-88C6-3B9D1ABE7922}"/>
    <dgm:cxn modelId="{3E7E472C-111E-42E8-9668-28C80D1B2219}" srcId="{E1B70306-65BB-42EB-81BD-80A9B1267201}" destId="{C54A6362-FD76-4546-9049-F912B2431D2B}" srcOrd="0" destOrd="0" parTransId="{2F4918DD-1889-40BF-97A3-A293C8DECCA3}" sibTransId="{FF41E479-C887-46E2-BC66-424CDF76122B}"/>
    <dgm:cxn modelId="{ED2F1C33-876B-4E31-B9DC-49A7EA74D80A}" srcId="{7876B4DE-22AD-4385-A2B6-94E6D5B2655A}" destId="{E1B70306-65BB-42EB-81BD-80A9B1267201}" srcOrd="0" destOrd="0" parTransId="{883717C2-E5FD-4283-B1B7-3947B68317AB}" sibTransId="{80E0734E-25CF-4689-B3D1-789038F0B63B}"/>
    <dgm:cxn modelId="{7EB59C3F-F7B6-4DCE-B0B9-BF1B0D2684BE}" type="presOf" srcId="{C54A6362-FD76-4546-9049-F912B2431D2B}" destId="{6CF3391F-787A-4661-9ECE-F42F83945A17}" srcOrd="0" destOrd="0" presId="urn:microsoft.com/office/officeart/2018/2/layout/IconLabelDescriptionList"/>
    <dgm:cxn modelId="{7E1DE557-3320-466A-A567-A71D434B0E79}" type="presOf" srcId="{2D9E6E69-DCB6-41CC-91A3-F16DEF47BE23}" destId="{262F3203-68AB-44F1-A981-09069D30EB5C}" srcOrd="0" destOrd="0" presId="urn:microsoft.com/office/officeart/2018/2/layout/IconLabelDescriptionList"/>
    <dgm:cxn modelId="{E4B16669-7466-4DA3-805B-12B4984344A8}" srcId="{CAD32644-AC46-4FF6-A1EC-0C553C27E89A}" destId="{2D9E6E69-DCB6-41CC-91A3-F16DEF47BE23}" srcOrd="0" destOrd="0" parTransId="{6A7AC44B-714F-403D-B23E-1FC40DF2D436}" sibTransId="{8751F063-74A1-492C-9E8C-7AE8575F07CA}"/>
    <dgm:cxn modelId="{857F716A-1707-40E4-B3A2-20666B2CC35E}" srcId="{CAD32644-AC46-4FF6-A1EC-0C553C27E89A}" destId="{7FC8EC11-3841-4B79-A510-FCF5F4B8EC3B}" srcOrd="2" destOrd="0" parTransId="{0F21C88B-E504-4AC7-9BDC-3C0BFAD06876}" sibTransId="{1DB7AE64-3513-4FC0-9882-CCD9028B7E02}"/>
    <dgm:cxn modelId="{6FE6C56F-ABEF-4542-A630-25D3A8DCEC10}" srcId="{CAD32644-AC46-4FF6-A1EC-0C553C27E89A}" destId="{E4FDA808-E98D-4C37-BEA3-E991DA74D5D3}" srcOrd="1" destOrd="0" parTransId="{93189566-E46D-455A-B00B-524D44C03F1C}" sibTransId="{78684C50-9AAD-4CFF-856E-52F1F521EB01}"/>
    <dgm:cxn modelId="{BFF4B876-D251-4282-85CA-005F950B5C0C}" type="presOf" srcId="{7876B4DE-22AD-4385-A2B6-94E6D5B2655A}" destId="{5146E95D-5B4D-4A27-8308-D70B24D8966A}" srcOrd="0" destOrd="0" presId="urn:microsoft.com/office/officeart/2018/2/layout/IconLabelDescriptionList"/>
    <dgm:cxn modelId="{D937837C-F82A-48B4-A78B-98D6BA381B8B}" srcId="{E1B70306-65BB-42EB-81BD-80A9B1267201}" destId="{25BEE004-18F1-4F3D-95CA-DA1C67D2DE77}" srcOrd="2" destOrd="0" parTransId="{71D91FA0-EAF5-4BFA-9F79-CC4B191FCA4D}" sibTransId="{B83D4F89-24C0-4C11-8DF5-44798AEC8ED3}"/>
    <dgm:cxn modelId="{B6F14086-ECEF-4865-B95E-4118352166E7}" srcId="{CAD32644-AC46-4FF6-A1EC-0C553C27E89A}" destId="{E328EDAB-814E-4318-9C72-BE36E316E333}" srcOrd="3" destOrd="0" parTransId="{A85B8FC7-12E1-444B-99A8-CCDE6C71D6D3}" sibTransId="{92A909B2-97C5-4256-BE56-09AD0DA4DC66}"/>
    <dgm:cxn modelId="{8A9AD8A9-CDD9-4868-B6B1-DB15239BA49A}" type="presOf" srcId="{76FD0AE9-566A-407D-9F68-8CDE9C1960D3}" destId="{6CF3391F-787A-4661-9ECE-F42F83945A17}" srcOrd="0" destOrd="1" presId="urn:microsoft.com/office/officeart/2018/2/layout/IconLabelDescriptionList"/>
    <dgm:cxn modelId="{A0BFE4A9-DD65-46EB-AAA8-A91883D3D591}" srcId="{7876B4DE-22AD-4385-A2B6-94E6D5B2655A}" destId="{CAD32644-AC46-4FF6-A1EC-0C553C27E89A}" srcOrd="1" destOrd="0" parTransId="{B116A013-287F-4608-8EF9-1152964CB955}" sibTransId="{786FB41F-7514-4DB4-9034-9D856B3CEBBC}"/>
    <dgm:cxn modelId="{072073B2-DDB0-43AB-A01D-420CB04F78A3}" srcId="{E1B70306-65BB-42EB-81BD-80A9B1267201}" destId="{76FD0AE9-566A-407D-9F68-8CDE9C1960D3}" srcOrd="1" destOrd="0" parTransId="{AA4235EA-B69A-4A85-9A21-19EFC3A7584F}" sibTransId="{0638F91D-5690-49AD-9E86-36E8A672A30C}"/>
    <dgm:cxn modelId="{542D66C3-D02F-476E-9038-F15BDCB9D9C3}" type="presOf" srcId="{CAD32644-AC46-4FF6-A1EC-0C553C27E89A}" destId="{653A32CE-596C-4EA1-A0D7-9E6DFE931493}" srcOrd="0" destOrd="0" presId="urn:microsoft.com/office/officeart/2018/2/layout/IconLabelDescriptionList"/>
    <dgm:cxn modelId="{E4AF11D8-19F0-40A6-B59A-4F909C1EB050}" type="presOf" srcId="{E4FDA808-E98D-4C37-BEA3-E991DA74D5D3}" destId="{262F3203-68AB-44F1-A981-09069D30EB5C}" srcOrd="0" destOrd="1" presId="urn:microsoft.com/office/officeart/2018/2/layout/IconLabelDescriptionList"/>
    <dgm:cxn modelId="{8D0112E7-91FE-4427-855A-236B0E2EED23}" type="presOf" srcId="{25BEE004-18F1-4F3D-95CA-DA1C67D2DE77}" destId="{6CF3391F-787A-4661-9ECE-F42F83945A17}" srcOrd="0" destOrd="2" presId="urn:microsoft.com/office/officeart/2018/2/layout/IconLabelDescriptionList"/>
    <dgm:cxn modelId="{58E146FD-2F62-471F-B577-1C304F33FB45}" type="presOf" srcId="{E328EDAB-814E-4318-9C72-BE36E316E333}" destId="{262F3203-68AB-44F1-A981-09069D30EB5C}" srcOrd="0" destOrd="3" presId="urn:microsoft.com/office/officeart/2018/2/layout/IconLabelDescriptionList"/>
    <dgm:cxn modelId="{121B5328-45D5-467A-8DA2-31748CC44431}" type="presParOf" srcId="{5146E95D-5B4D-4A27-8308-D70B24D8966A}" destId="{0A8386CB-3135-4C94-90AE-A9D0EC8F337E}" srcOrd="0" destOrd="0" presId="urn:microsoft.com/office/officeart/2018/2/layout/IconLabelDescriptionList"/>
    <dgm:cxn modelId="{EB6CE64B-822E-47EA-8896-F37A51D507A0}" type="presParOf" srcId="{0A8386CB-3135-4C94-90AE-A9D0EC8F337E}" destId="{E17E98F8-1EEE-49BA-999D-788762F27200}" srcOrd="0" destOrd="0" presId="urn:microsoft.com/office/officeart/2018/2/layout/IconLabelDescriptionList"/>
    <dgm:cxn modelId="{46FE8EA0-0F3A-4975-B338-8B4E89278F20}" type="presParOf" srcId="{0A8386CB-3135-4C94-90AE-A9D0EC8F337E}" destId="{24C414E0-A169-483F-80A6-1D88ADB662EA}" srcOrd="1" destOrd="0" presId="urn:microsoft.com/office/officeart/2018/2/layout/IconLabelDescriptionList"/>
    <dgm:cxn modelId="{AF2EE22C-B209-4E66-B6CC-ED09D2FFC799}" type="presParOf" srcId="{0A8386CB-3135-4C94-90AE-A9D0EC8F337E}" destId="{3F99FB05-618B-41B3-A8F2-E92F91016B5E}" srcOrd="2" destOrd="0" presId="urn:microsoft.com/office/officeart/2018/2/layout/IconLabelDescriptionList"/>
    <dgm:cxn modelId="{F98CFFB1-E7FE-43E2-8583-A1228601A261}" type="presParOf" srcId="{0A8386CB-3135-4C94-90AE-A9D0EC8F337E}" destId="{225D4343-881D-4A34-90F8-C64BE6E2F645}" srcOrd="3" destOrd="0" presId="urn:microsoft.com/office/officeart/2018/2/layout/IconLabelDescriptionList"/>
    <dgm:cxn modelId="{14E5A379-19D9-4D78-846B-0CD579A07EB2}" type="presParOf" srcId="{0A8386CB-3135-4C94-90AE-A9D0EC8F337E}" destId="{6CF3391F-787A-4661-9ECE-F42F83945A17}" srcOrd="4" destOrd="0" presId="urn:microsoft.com/office/officeart/2018/2/layout/IconLabelDescriptionList"/>
    <dgm:cxn modelId="{99DC8F10-175A-4716-AF1F-99A2CA5B90F8}" type="presParOf" srcId="{5146E95D-5B4D-4A27-8308-D70B24D8966A}" destId="{8A8F6AAF-DE6F-4F36-A5C4-CF1494CB5DE5}" srcOrd="1" destOrd="0" presId="urn:microsoft.com/office/officeart/2018/2/layout/IconLabelDescriptionList"/>
    <dgm:cxn modelId="{3586DCD2-F302-4F4B-849C-5EA0603A50A8}" type="presParOf" srcId="{5146E95D-5B4D-4A27-8308-D70B24D8966A}" destId="{AD4A2533-001C-4875-BBDA-606144434CB7}" srcOrd="2" destOrd="0" presId="urn:microsoft.com/office/officeart/2018/2/layout/IconLabelDescriptionList"/>
    <dgm:cxn modelId="{FBEF80BD-1B00-49B0-8672-5309BF02132F}" type="presParOf" srcId="{AD4A2533-001C-4875-BBDA-606144434CB7}" destId="{06527F56-77B9-489D-896C-F5EDD11FB586}" srcOrd="0" destOrd="0" presId="urn:microsoft.com/office/officeart/2018/2/layout/IconLabelDescriptionList"/>
    <dgm:cxn modelId="{57C7922B-F519-4C4F-AC77-E8B9E4579A74}" type="presParOf" srcId="{AD4A2533-001C-4875-BBDA-606144434CB7}" destId="{D35D5811-35DB-49B8-AD60-DEE2B78A14C3}" srcOrd="1" destOrd="0" presId="urn:microsoft.com/office/officeart/2018/2/layout/IconLabelDescriptionList"/>
    <dgm:cxn modelId="{2A96B41D-3D75-45D8-AF59-C54E6452080E}" type="presParOf" srcId="{AD4A2533-001C-4875-BBDA-606144434CB7}" destId="{653A32CE-596C-4EA1-A0D7-9E6DFE931493}" srcOrd="2" destOrd="0" presId="urn:microsoft.com/office/officeart/2018/2/layout/IconLabelDescriptionList"/>
    <dgm:cxn modelId="{E275CAB0-8F47-4647-A879-FB512337FB2E}" type="presParOf" srcId="{AD4A2533-001C-4875-BBDA-606144434CB7}" destId="{B63F161B-D4E3-452A-BA26-8BC2788B0DDE}" srcOrd="3" destOrd="0" presId="urn:microsoft.com/office/officeart/2018/2/layout/IconLabelDescriptionList"/>
    <dgm:cxn modelId="{94785D63-E90D-4DA0-A651-C80E1431FDE6}" type="presParOf" srcId="{AD4A2533-001C-4875-BBDA-606144434CB7}" destId="{262F3203-68AB-44F1-A981-09069D30EB5C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C0E226-1A4D-4D45-8076-BCE410C1A733}">
      <dsp:nvSpPr>
        <dsp:cNvPr id="0" name=""/>
        <dsp:cNvSpPr/>
      </dsp:nvSpPr>
      <dsp:spPr>
        <a:xfrm>
          <a:off x="0" y="1407"/>
          <a:ext cx="10515600" cy="59979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E59DD2-CE37-4343-B23B-A9A7F3D26144}">
      <dsp:nvSpPr>
        <dsp:cNvPr id="0" name=""/>
        <dsp:cNvSpPr/>
      </dsp:nvSpPr>
      <dsp:spPr>
        <a:xfrm>
          <a:off x="181438" y="136361"/>
          <a:ext cx="329887" cy="3298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62EFE1-F310-4C46-B092-4D89DEB280E3}">
      <dsp:nvSpPr>
        <dsp:cNvPr id="0" name=""/>
        <dsp:cNvSpPr/>
      </dsp:nvSpPr>
      <dsp:spPr>
        <a:xfrm>
          <a:off x="692764" y="1407"/>
          <a:ext cx="9822835" cy="599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478" tIns="63478" rIns="63478" bIns="6347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900" kern="1200"/>
            <a:t>Introduction and Project Partners</a:t>
          </a:r>
          <a:endParaRPr lang="en-US" sz="1900" kern="1200"/>
        </a:p>
      </dsp:txBody>
      <dsp:txXfrm>
        <a:off x="692764" y="1407"/>
        <a:ext cx="9822835" cy="599796"/>
      </dsp:txXfrm>
    </dsp:sp>
    <dsp:sp modelId="{BB2CB60B-7446-42F1-A215-AB48E0218A87}">
      <dsp:nvSpPr>
        <dsp:cNvPr id="0" name=""/>
        <dsp:cNvSpPr/>
      </dsp:nvSpPr>
      <dsp:spPr>
        <a:xfrm>
          <a:off x="0" y="751152"/>
          <a:ext cx="10515600" cy="59979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F03316-41A6-446C-A905-CF69D559F35B}">
      <dsp:nvSpPr>
        <dsp:cNvPr id="0" name=""/>
        <dsp:cNvSpPr/>
      </dsp:nvSpPr>
      <dsp:spPr>
        <a:xfrm>
          <a:off x="181438" y="886107"/>
          <a:ext cx="329887" cy="3298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A508C9-C1B1-4217-A671-EEBC1580C940}">
      <dsp:nvSpPr>
        <dsp:cNvPr id="0" name=""/>
        <dsp:cNvSpPr/>
      </dsp:nvSpPr>
      <dsp:spPr>
        <a:xfrm>
          <a:off x="692764" y="751152"/>
          <a:ext cx="9822835" cy="599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478" tIns="63478" rIns="63478" bIns="6347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900" kern="1200"/>
            <a:t>Project Aims</a:t>
          </a:r>
          <a:endParaRPr lang="en-US" sz="1900" kern="1200"/>
        </a:p>
      </dsp:txBody>
      <dsp:txXfrm>
        <a:off x="692764" y="751152"/>
        <a:ext cx="9822835" cy="599796"/>
      </dsp:txXfrm>
    </dsp:sp>
    <dsp:sp modelId="{0E32ED27-BCBB-4150-8172-97A0265C5FE2}">
      <dsp:nvSpPr>
        <dsp:cNvPr id="0" name=""/>
        <dsp:cNvSpPr/>
      </dsp:nvSpPr>
      <dsp:spPr>
        <a:xfrm>
          <a:off x="0" y="1500898"/>
          <a:ext cx="10515600" cy="59979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EEFA2E-E141-4E13-B7F7-F2E4CEBBE1D2}">
      <dsp:nvSpPr>
        <dsp:cNvPr id="0" name=""/>
        <dsp:cNvSpPr/>
      </dsp:nvSpPr>
      <dsp:spPr>
        <a:xfrm>
          <a:off x="181438" y="1635852"/>
          <a:ext cx="329887" cy="3298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B2060A-5FAF-47E0-9266-BB49DC627006}">
      <dsp:nvSpPr>
        <dsp:cNvPr id="0" name=""/>
        <dsp:cNvSpPr/>
      </dsp:nvSpPr>
      <dsp:spPr>
        <a:xfrm>
          <a:off x="692764" y="1500898"/>
          <a:ext cx="9822835" cy="599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478" tIns="63478" rIns="63478" bIns="6347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900" kern="1200"/>
            <a:t>Previous Work</a:t>
          </a:r>
          <a:endParaRPr lang="en-US" sz="1900" kern="1200"/>
        </a:p>
      </dsp:txBody>
      <dsp:txXfrm>
        <a:off x="692764" y="1500898"/>
        <a:ext cx="9822835" cy="599796"/>
      </dsp:txXfrm>
    </dsp:sp>
    <dsp:sp modelId="{676C2833-3660-44B8-B019-6650FD8FB5C7}">
      <dsp:nvSpPr>
        <dsp:cNvPr id="0" name=""/>
        <dsp:cNvSpPr/>
      </dsp:nvSpPr>
      <dsp:spPr>
        <a:xfrm>
          <a:off x="0" y="2250643"/>
          <a:ext cx="10515600" cy="59979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02F055-AEE9-43C2-A3AC-F00EDC0BEAC4}">
      <dsp:nvSpPr>
        <dsp:cNvPr id="0" name=""/>
        <dsp:cNvSpPr/>
      </dsp:nvSpPr>
      <dsp:spPr>
        <a:xfrm>
          <a:off x="181438" y="2385597"/>
          <a:ext cx="329887" cy="32988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270C59-E169-45CD-9776-5DC2C2F0C4FA}">
      <dsp:nvSpPr>
        <dsp:cNvPr id="0" name=""/>
        <dsp:cNvSpPr/>
      </dsp:nvSpPr>
      <dsp:spPr>
        <a:xfrm>
          <a:off x="692764" y="2250643"/>
          <a:ext cx="9822835" cy="599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478" tIns="63478" rIns="63478" bIns="6347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900" kern="1200"/>
            <a:t>Work Package Layout</a:t>
          </a:r>
          <a:endParaRPr lang="en-US" sz="1900" kern="1200"/>
        </a:p>
      </dsp:txBody>
      <dsp:txXfrm>
        <a:off x="692764" y="2250643"/>
        <a:ext cx="9822835" cy="599796"/>
      </dsp:txXfrm>
    </dsp:sp>
    <dsp:sp modelId="{A9717A54-10A6-484C-A14E-81789A10B4FB}">
      <dsp:nvSpPr>
        <dsp:cNvPr id="0" name=""/>
        <dsp:cNvSpPr/>
      </dsp:nvSpPr>
      <dsp:spPr>
        <a:xfrm>
          <a:off x="0" y="3000388"/>
          <a:ext cx="10515600" cy="59979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F46F99-E05C-405B-B789-33843F0B5DD6}">
      <dsp:nvSpPr>
        <dsp:cNvPr id="0" name=""/>
        <dsp:cNvSpPr/>
      </dsp:nvSpPr>
      <dsp:spPr>
        <a:xfrm>
          <a:off x="181438" y="3135342"/>
          <a:ext cx="329887" cy="32988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E7829B-AA2F-4451-9827-1A3B26CC80C7}">
      <dsp:nvSpPr>
        <dsp:cNvPr id="0" name=""/>
        <dsp:cNvSpPr/>
      </dsp:nvSpPr>
      <dsp:spPr>
        <a:xfrm>
          <a:off x="692764" y="3000388"/>
          <a:ext cx="9822835" cy="599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478" tIns="63478" rIns="63478" bIns="6347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900" kern="1200"/>
            <a:t>Survey Design and Initial Results</a:t>
          </a:r>
          <a:endParaRPr lang="en-US" sz="1900" kern="1200"/>
        </a:p>
      </dsp:txBody>
      <dsp:txXfrm>
        <a:off x="692764" y="3000388"/>
        <a:ext cx="9822835" cy="599796"/>
      </dsp:txXfrm>
    </dsp:sp>
    <dsp:sp modelId="{C003F49C-0D68-402D-A116-C6C96E9C23EA}">
      <dsp:nvSpPr>
        <dsp:cNvPr id="0" name=""/>
        <dsp:cNvSpPr/>
      </dsp:nvSpPr>
      <dsp:spPr>
        <a:xfrm>
          <a:off x="0" y="3750134"/>
          <a:ext cx="10515600" cy="59979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349160-9D38-4B4C-A0C8-0734C3FCF664}">
      <dsp:nvSpPr>
        <dsp:cNvPr id="0" name=""/>
        <dsp:cNvSpPr/>
      </dsp:nvSpPr>
      <dsp:spPr>
        <a:xfrm>
          <a:off x="181438" y="3885088"/>
          <a:ext cx="329887" cy="32988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8F48F4-7312-47A9-9EE8-BA148CE005F0}">
      <dsp:nvSpPr>
        <dsp:cNvPr id="0" name=""/>
        <dsp:cNvSpPr/>
      </dsp:nvSpPr>
      <dsp:spPr>
        <a:xfrm>
          <a:off x="692764" y="3750134"/>
          <a:ext cx="9822835" cy="599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478" tIns="63478" rIns="63478" bIns="6347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900" kern="1200"/>
            <a:t>Curriculum Design and Pilot</a:t>
          </a:r>
          <a:endParaRPr lang="en-US" sz="1900" kern="1200"/>
        </a:p>
      </dsp:txBody>
      <dsp:txXfrm>
        <a:off x="692764" y="3750134"/>
        <a:ext cx="9822835" cy="5997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A3382D-B626-5E42-8C42-1BC02245BE62}">
      <dsp:nvSpPr>
        <dsp:cNvPr id="0" name=""/>
        <dsp:cNvSpPr/>
      </dsp:nvSpPr>
      <dsp:spPr>
        <a:xfrm>
          <a:off x="0" y="0"/>
          <a:ext cx="8938260" cy="130540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500" kern="1200"/>
            <a:t>To provide a </a:t>
          </a:r>
          <a:r>
            <a:rPr lang="en-IE" sz="2500" b="1" i="1" kern="1200"/>
            <a:t>scientific </a:t>
          </a:r>
          <a:r>
            <a:rPr lang="en-IE" sz="2500" b="1" kern="1200"/>
            <a:t>framework </a:t>
          </a:r>
          <a:r>
            <a:rPr lang="en-IE" sz="2500" kern="1200"/>
            <a:t>for the development of various strategies for the digitisation of music education.</a:t>
          </a:r>
          <a:endParaRPr lang="en-US" sz="2500" kern="1200"/>
        </a:p>
      </dsp:txBody>
      <dsp:txXfrm>
        <a:off x="38234" y="38234"/>
        <a:ext cx="7529629" cy="1228933"/>
      </dsp:txXfrm>
    </dsp:sp>
    <dsp:sp modelId="{18E5ACD9-3AD6-2D40-AAC4-3CCEBA54C5D4}">
      <dsp:nvSpPr>
        <dsp:cNvPr id="0" name=""/>
        <dsp:cNvSpPr/>
      </dsp:nvSpPr>
      <dsp:spPr>
        <a:xfrm>
          <a:off x="788670" y="1522968"/>
          <a:ext cx="8938260" cy="130540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500" kern="1200"/>
            <a:t>To design and test a </a:t>
          </a:r>
          <a:r>
            <a:rPr lang="en-IE" sz="2500" b="1" kern="1200"/>
            <a:t>training curriculum </a:t>
          </a:r>
          <a:r>
            <a:rPr lang="en-IE" sz="2500" kern="1200"/>
            <a:t>in digital competencies for music teachers.</a:t>
          </a:r>
          <a:endParaRPr lang="en-US" sz="2500" kern="1200"/>
        </a:p>
      </dsp:txBody>
      <dsp:txXfrm>
        <a:off x="826904" y="1561202"/>
        <a:ext cx="7224611" cy="1228933"/>
      </dsp:txXfrm>
    </dsp:sp>
    <dsp:sp modelId="{07DFB1FA-59A8-3147-91ED-3448D3CAC14B}">
      <dsp:nvSpPr>
        <dsp:cNvPr id="0" name=""/>
        <dsp:cNvSpPr/>
      </dsp:nvSpPr>
      <dsp:spPr>
        <a:xfrm>
          <a:off x="1577340" y="3045936"/>
          <a:ext cx="8938260" cy="130540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500" kern="1200"/>
            <a:t>To generate a </a:t>
          </a:r>
          <a:r>
            <a:rPr lang="en-IE" sz="2500" b="1" kern="1200"/>
            <a:t>toolbox</a:t>
          </a:r>
          <a:r>
            <a:rPr lang="en-IE" sz="2500" kern="1200"/>
            <a:t> for scaling up the digitisation of music education at the European level.</a:t>
          </a:r>
          <a:endParaRPr lang="en-US" sz="2500" kern="1200"/>
        </a:p>
      </dsp:txBody>
      <dsp:txXfrm>
        <a:off x="1615574" y="3084170"/>
        <a:ext cx="7224611" cy="1228933"/>
      </dsp:txXfrm>
    </dsp:sp>
    <dsp:sp modelId="{87890945-647C-AF4F-85E7-1CC9DE38B64E}">
      <dsp:nvSpPr>
        <dsp:cNvPr id="0" name=""/>
        <dsp:cNvSpPr/>
      </dsp:nvSpPr>
      <dsp:spPr>
        <a:xfrm>
          <a:off x="8089749" y="989929"/>
          <a:ext cx="848510" cy="84851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280664" y="989929"/>
        <a:ext cx="466680" cy="638504"/>
      </dsp:txXfrm>
    </dsp:sp>
    <dsp:sp modelId="{A29A3B20-AF85-4E40-AB6B-60B01031676C}">
      <dsp:nvSpPr>
        <dsp:cNvPr id="0" name=""/>
        <dsp:cNvSpPr/>
      </dsp:nvSpPr>
      <dsp:spPr>
        <a:xfrm>
          <a:off x="8878419" y="2504195"/>
          <a:ext cx="848510" cy="84851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069334" y="2504195"/>
        <a:ext cx="466680" cy="6385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623EE0-F14D-4B9A-86DF-86D54D46716C}">
      <dsp:nvSpPr>
        <dsp:cNvPr id="0" name=""/>
        <dsp:cNvSpPr/>
      </dsp:nvSpPr>
      <dsp:spPr>
        <a:xfrm>
          <a:off x="0" y="1806"/>
          <a:ext cx="10515600" cy="91556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2B0EDE-F4D8-4D2D-951A-1B9111559593}">
      <dsp:nvSpPr>
        <dsp:cNvPr id="0" name=""/>
        <dsp:cNvSpPr/>
      </dsp:nvSpPr>
      <dsp:spPr>
        <a:xfrm>
          <a:off x="276958" y="207808"/>
          <a:ext cx="503560" cy="50356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95B559-D201-418A-8E0E-FFA04718F748}">
      <dsp:nvSpPr>
        <dsp:cNvPr id="0" name=""/>
        <dsp:cNvSpPr/>
      </dsp:nvSpPr>
      <dsp:spPr>
        <a:xfrm>
          <a:off x="1057476" y="1806"/>
          <a:ext cx="4732020" cy="915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97" tIns="96897" rIns="96897" bIns="96897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/>
            <a:t>Online safety, ethics and rights management</a:t>
          </a:r>
          <a:endParaRPr lang="en-US" sz="2200" kern="1200"/>
        </a:p>
      </dsp:txBody>
      <dsp:txXfrm>
        <a:off x="1057476" y="1806"/>
        <a:ext cx="4732020" cy="915564"/>
      </dsp:txXfrm>
    </dsp:sp>
    <dsp:sp modelId="{DF312B27-4E50-44AE-8929-A51F480C80CD}">
      <dsp:nvSpPr>
        <dsp:cNvPr id="0" name=""/>
        <dsp:cNvSpPr/>
      </dsp:nvSpPr>
      <dsp:spPr>
        <a:xfrm>
          <a:off x="5789496" y="1806"/>
          <a:ext cx="4726103" cy="915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97" tIns="96897" rIns="96897" bIns="96897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700" i="1" kern="1200"/>
            <a:t>Cybersecurity, bullying, intellectual property and artists’ rights</a:t>
          </a:r>
          <a:endParaRPr lang="en-US" sz="1700" kern="1200"/>
        </a:p>
      </dsp:txBody>
      <dsp:txXfrm>
        <a:off x="5789496" y="1806"/>
        <a:ext cx="4726103" cy="915564"/>
      </dsp:txXfrm>
    </dsp:sp>
    <dsp:sp modelId="{348ACE16-99BC-45B6-B9BA-4F27C8EDFB95}">
      <dsp:nvSpPr>
        <dsp:cNvPr id="0" name=""/>
        <dsp:cNvSpPr/>
      </dsp:nvSpPr>
      <dsp:spPr>
        <a:xfrm>
          <a:off x="0" y="1146262"/>
          <a:ext cx="10515600" cy="91556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9A7B9B-259E-4812-9ED2-D96334AF73F1}">
      <dsp:nvSpPr>
        <dsp:cNvPr id="0" name=""/>
        <dsp:cNvSpPr/>
      </dsp:nvSpPr>
      <dsp:spPr>
        <a:xfrm>
          <a:off x="276958" y="1352264"/>
          <a:ext cx="503560" cy="50356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916AD2-1F39-41DE-AC41-199B27AEEA5F}">
      <dsp:nvSpPr>
        <dsp:cNvPr id="0" name=""/>
        <dsp:cNvSpPr/>
      </dsp:nvSpPr>
      <dsp:spPr>
        <a:xfrm>
          <a:off x="1057476" y="1146262"/>
          <a:ext cx="4732020" cy="915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97" tIns="96897" rIns="96897" bIns="96897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/>
            <a:t>Collaborating in a teaching environment shaped by new technologies</a:t>
          </a:r>
          <a:endParaRPr lang="en-US" sz="2200" kern="1200"/>
        </a:p>
      </dsp:txBody>
      <dsp:txXfrm>
        <a:off x="1057476" y="1146262"/>
        <a:ext cx="4732020" cy="915564"/>
      </dsp:txXfrm>
    </dsp:sp>
    <dsp:sp modelId="{B9F79CEE-B2F3-4614-B2BF-3097BAA8081E}">
      <dsp:nvSpPr>
        <dsp:cNvPr id="0" name=""/>
        <dsp:cNvSpPr/>
      </dsp:nvSpPr>
      <dsp:spPr>
        <a:xfrm>
          <a:off x="5789496" y="1146262"/>
          <a:ext cx="4726103" cy="915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97" tIns="96897" rIns="96897" bIns="96897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700" i="1" kern="1200"/>
            <a:t>communication and productivity</a:t>
          </a:r>
          <a:endParaRPr lang="en-US" sz="1700" kern="1200"/>
        </a:p>
      </dsp:txBody>
      <dsp:txXfrm>
        <a:off x="5789496" y="1146262"/>
        <a:ext cx="4726103" cy="915564"/>
      </dsp:txXfrm>
    </dsp:sp>
    <dsp:sp modelId="{43FB1944-F2A5-4164-ABF5-8734AE9A448A}">
      <dsp:nvSpPr>
        <dsp:cNvPr id="0" name=""/>
        <dsp:cNvSpPr/>
      </dsp:nvSpPr>
      <dsp:spPr>
        <a:xfrm>
          <a:off x="0" y="2290717"/>
          <a:ext cx="10515600" cy="91556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9F9739-C489-4E08-904A-1230B5E81844}">
      <dsp:nvSpPr>
        <dsp:cNvPr id="0" name=""/>
        <dsp:cNvSpPr/>
      </dsp:nvSpPr>
      <dsp:spPr>
        <a:xfrm>
          <a:off x="276958" y="2496719"/>
          <a:ext cx="503560" cy="50356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9611DF-DF7A-4066-B797-1052773C085A}">
      <dsp:nvSpPr>
        <dsp:cNvPr id="0" name=""/>
        <dsp:cNvSpPr/>
      </dsp:nvSpPr>
      <dsp:spPr>
        <a:xfrm>
          <a:off x="1057476" y="2290717"/>
          <a:ext cx="4732020" cy="915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97" tIns="96897" rIns="96897" bIns="96897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/>
            <a:t>Online Music Pedagogy</a:t>
          </a:r>
          <a:endParaRPr lang="en-US" sz="2200" kern="1200"/>
        </a:p>
      </dsp:txBody>
      <dsp:txXfrm>
        <a:off x="1057476" y="2290717"/>
        <a:ext cx="4732020" cy="915564"/>
      </dsp:txXfrm>
    </dsp:sp>
    <dsp:sp modelId="{8DE2B5F5-A50C-4548-B648-CAC9BB2FC010}">
      <dsp:nvSpPr>
        <dsp:cNvPr id="0" name=""/>
        <dsp:cNvSpPr/>
      </dsp:nvSpPr>
      <dsp:spPr>
        <a:xfrm>
          <a:off x="5789496" y="2290717"/>
          <a:ext cx="4726103" cy="915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97" tIns="96897" rIns="96897" bIns="96897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700" kern="1200"/>
            <a:t>Audience engagement, methodologies, feedback and assessment</a:t>
          </a:r>
          <a:endParaRPr lang="en-US" sz="1700" kern="1200"/>
        </a:p>
      </dsp:txBody>
      <dsp:txXfrm>
        <a:off x="5789496" y="2290717"/>
        <a:ext cx="4726103" cy="915564"/>
      </dsp:txXfrm>
    </dsp:sp>
    <dsp:sp modelId="{B1BBD031-C1A4-43E9-9BA8-3611F3CF1F84}">
      <dsp:nvSpPr>
        <dsp:cNvPr id="0" name=""/>
        <dsp:cNvSpPr/>
      </dsp:nvSpPr>
      <dsp:spPr>
        <a:xfrm>
          <a:off x="0" y="3435173"/>
          <a:ext cx="10515600" cy="91556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FC618E-5D19-40B9-BAC5-32C15EA812D0}">
      <dsp:nvSpPr>
        <dsp:cNvPr id="0" name=""/>
        <dsp:cNvSpPr/>
      </dsp:nvSpPr>
      <dsp:spPr>
        <a:xfrm>
          <a:off x="276958" y="3641175"/>
          <a:ext cx="503560" cy="50356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3F653E-3BE1-4A4A-9868-178016EDE658}">
      <dsp:nvSpPr>
        <dsp:cNvPr id="0" name=""/>
        <dsp:cNvSpPr/>
      </dsp:nvSpPr>
      <dsp:spPr>
        <a:xfrm>
          <a:off x="1057476" y="3435173"/>
          <a:ext cx="4732020" cy="915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97" tIns="96897" rIns="96897" bIns="96897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/>
            <a:t>Specific Digital Skills for Music Teachers</a:t>
          </a:r>
          <a:endParaRPr lang="en-US" sz="2200" kern="1200"/>
        </a:p>
      </dsp:txBody>
      <dsp:txXfrm>
        <a:off x="1057476" y="3435173"/>
        <a:ext cx="4732020" cy="915564"/>
      </dsp:txXfrm>
    </dsp:sp>
    <dsp:sp modelId="{5EBCF423-DDF7-454D-9A61-CFA27BCCC2D8}">
      <dsp:nvSpPr>
        <dsp:cNvPr id="0" name=""/>
        <dsp:cNvSpPr/>
      </dsp:nvSpPr>
      <dsp:spPr>
        <a:xfrm>
          <a:off x="5789496" y="3435173"/>
          <a:ext cx="4726103" cy="915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97" tIns="96897" rIns="96897" bIns="96897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700" i="1" kern="1200"/>
            <a:t>audiovisual software and hardware, generative AI, immersive media</a:t>
          </a:r>
          <a:br>
            <a:rPr lang="en-IE" sz="1700" i="1" kern="1200"/>
          </a:br>
          <a:endParaRPr lang="en-US" sz="1700" kern="1200"/>
        </a:p>
      </dsp:txBody>
      <dsp:txXfrm>
        <a:off x="5789496" y="3435173"/>
        <a:ext cx="4726103" cy="9155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3FC65E-AD02-CD46-906E-0626600EEEFE}">
      <dsp:nvSpPr>
        <dsp:cNvPr id="0" name=""/>
        <dsp:cNvSpPr/>
      </dsp:nvSpPr>
      <dsp:spPr>
        <a:xfrm>
          <a:off x="0" y="548109"/>
          <a:ext cx="10515600" cy="3742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687324" rIns="816127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2400" b="1" i="1" kern="1200" dirty="0"/>
            <a:t>Quantitative: </a:t>
          </a:r>
          <a:r>
            <a:rPr lang="en-IE" sz="2400" b="1" kern="1200" dirty="0"/>
            <a:t>MS Forms Survey of ~300 music teachers in the EU</a:t>
          </a:r>
          <a:endParaRPr lang="en-US" sz="2400" b="1" kern="1200" dirty="0"/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2300" kern="1200" dirty="0"/>
            <a:t>Combination of </a:t>
          </a:r>
          <a:r>
            <a:rPr lang="en-IE" sz="2300" b="1" kern="1200" dirty="0"/>
            <a:t>quantitative Likert scale </a:t>
          </a:r>
          <a:r>
            <a:rPr lang="en-IE" sz="2300" kern="1200" dirty="0"/>
            <a:t>ratings + open-ended feedback</a:t>
          </a:r>
          <a:endParaRPr lang="en-US" sz="2300" kern="1200" dirty="0"/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Descriptive and Inferential Statistics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2300" b="1" i="1" kern="1200" dirty="0"/>
            <a:t>Qualitative: </a:t>
          </a:r>
          <a:r>
            <a:rPr lang="en-IE" sz="2300" b="1" kern="1200" dirty="0"/>
            <a:t>Semi-structured Interviews</a:t>
          </a:r>
          <a:endParaRPr lang="en-US" sz="2300" b="1" kern="1200" dirty="0"/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2300" kern="1200" dirty="0"/>
            <a:t>30 selected participants – 10 from each partner region</a:t>
          </a:r>
          <a:endParaRPr lang="en-US" sz="2300" kern="1200" dirty="0"/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Zoom/Teams Auto Transcriptions, Auto Translate with Manual Corrections</a:t>
          </a:r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Thematic Analysis</a:t>
          </a:r>
        </a:p>
      </dsp:txBody>
      <dsp:txXfrm>
        <a:off x="0" y="548109"/>
        <a:ext cx="10515600" cy="3742200"/>
      </dsp:txXfrm>
    </dsp:sp>
    <dsp:sp modelId="{F077F58A-D5EF-954A-9104-880E8CED210B}">
      <dsp:nvSpPr>
        <dsp:cNvPr id="0" name=""/>
        <dsp:cNvSpPr/>
      </dsp:nvSpPr>
      <dsp:spPr>
        <a:xfrm>
          <a:off x="525780" y="61029"/>
          <a:ext cx="7360920" cy="9741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300" b="1" kern="1200"/>
            <a:t>Mixed-methods </a:t>
          </a:r>
          <a:r>
            <a:rPr lang="en-IE" sz="3300" kern="1200"/>
            <a:t>approach:</a:t>
          </a:r>
          <a:endParaRPr lang="en-US" sz="3300" kern="1200"/>
        </a:p>
      </dsp:txBody>
      <dsp:txXfrm>
        <a:off x="573335" y="108584"/>
        <a:ext cx="7265810" cy="8790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7E98F8-1EEE-49BA-999D-788762F27200}">
      <dsp:nvSpPr>
        <dsp:cNvPr id="0" name=""/>
        <dsp:cNvSpPr/>
      </dsp:nvSpPr>
      <dsp:spPr>
        <a:xfrm>
          <a:off x="559800" y="219479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99FB05-618B-41B3-A8F2-E92F91016B5E}">
      <dsp:nvSpPr>
        <dsp:cNvPr id="0" name=""/>
        <dsp:cNvSpPr/>
      </dsp:nvSpPr>
      <dsp:spPr>
        <a:xfrm>
          <a:off x="559800" y="1899711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100" i="1" kern="1200"/>
            <a:t>“Composer and Performer with a specialism in Experimental Music”</a:t>
          </a:r>
          <a:endParaRPr lang="en-US" sz="2100" kern="1200"/>
        </a:p>
      </dsp:txBody>
      <dsp:txXfrm>
        <a:off x="559800" y="1899711"/>
        <a:ext cx="4320000" cy="648000"/>
      </dsp:txXfrm>
    </dsp:sp>
    <dsp:sp modelId="{6CF3391F-787A-4661-9ECE-F42F83945A17}">
      <dsp:nvSpPr>
        <dsp:cNvPr id="0" name=""/>
        <dsp:cNvSpPr/>
      </dsp:nvSpPr>
      <dsp:spPr>
        <a:xfrm>
          <a:off x="559800" y="2625959"/>
          <a:ext cx="4320000" cy="15058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Teaching at 3</a:t>
          </a:r>
          <a:r>
            <a:rPr lang="en-US" sz="1600" kern="1200" baseline="30000"/>
            <a:t>rd</a:t>
          </a:r>
          <a:r>
            <a:rPr lang="en-US" sz="1600" kern="1200"/>
            <a:t> level since 2015 in UK and Ireland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Beginning with group devising classes in improvisation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Currently teaching composition at BA and Master’s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Also some music history and inclusive music making</a:t>
          </a:r>
        </a:p>
      </dsp:txBody>
      <dsp:txXfrm>
        <a:off x="559800" y="2625959"/>
        <a:ext cx="4320000" cy="1505899"/>
      </dsp:txXfrm>
    </dsp:sp>
    <dsp:sp modelId="{06527F56-77B9-489D-896C-F5EDD11FB586}">
      <dsp:nvSpPr>
        <dsp:cNvPr id="0" name=""/>
        <dsp:cNvSpPr/>
      </dsp:nvSpPr>
      <dsp:spPr>
        <a:xfrm>
          <a:off x="5635800" y="219479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3A32CE-596C-4EA1-A0D7-9E6DFE931493}">
      <dsp:nvSpPr>
        <dsp:cNvPr id="0" name=""/>
        <dsp:cNvSpPr/>
      </dsp:nvSpPr>
      <dsp:spPr>
        <a:xfrm>
          <a:off x="5635800" y="1899711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100" i="1" kern="1200"/>
            <a:t>“Viola teacher and conductor of community youth orchestras”</a:t>
          </a:r>
          <a:endParaRPr lang="en-US" sz="2100" kern="1200"/>
        </a:p>
      </dsp:txBody>
      <dsp:txXfrm>
        <a:off x="5635800" y="1899711"/>
        <a:ext cx="4320000" cy="648000"/>
      </dsp:txXfrm>
    </dsp:sp>
    <dsp:sp modelId="{262F3203-68AB-44F1-A981-09069D30EB5C}">
      <dsp:nvSpPr>
        <dsp:cNvPr id="0" name=""/>
        <dsp:cNvSpPr/>
      </dsp:nvSpPr>
      <dsp:spPr>
        <a:xfrm>
          <a:off x="5635800" y="2625959"/>
          <a:ext cx="4320000" cy="15058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40 years in conservatoire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Teaching diploma in music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Master’s in conducting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Suzuki method</a:t>
          </a:r>
        </a:p>
      </dsp:txBody>
      <dsp:txXfrm>
        <a:off x="5635800" y="2625959"/>
        <a:ext cx="4320000" cy="15058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8CE2A0-BE1F-4F41-9977-28DF07D720DE}" type="datetimeFigureOut">
              <a:rPr lang="en-IE" smtClean="0"/>
              <a:t>27/03/2024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3F2BF-5526-AB4D-B479-82BEC72F6C8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01071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3F2BF-5526-AB4D-B479-82BEC72F6C8E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19993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3F2BF-5526-AB4D-B479-82BEC72F6C8E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96149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3F2BF-5526-AB4D-B479-82BEC72F6C8E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09526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3F2BF-5526-AB4D-B479-82BEC72F6C8E}" type="slidenum">
              <a:rPr lang="en-IE" smtClean="0"/>
              <a:t>25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49582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A1E9DB-7B22-4D2B-6CB6-47915C58D5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C6FBCEE-785E-D90F-112C-15C2FD064F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BF5277-3A5D-B2DD-3CC5-6956BB6F5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2B8E01-2CBF-4241-AD18-9676F2799452}" type="datetimeFigureOut">
              <a:rPr lang="es-ES" smtClean="0"/>
              <a:t>27/3/24</a:t>
            </a:fld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90B4E2-3300-5BA1-EDC4-57C4F33B5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A3AAA-2240-4BBE-B55D-F724F35C663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2129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D33C91-AA22-52BB-4673-0C1399888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8AC7117-8FAD-8742-3E7E-5599D4D88E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8D7BB0-6C61-A651-06D7-DD1DBA2FB6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2B8E01-2CBF-4241-AD18-9676F2799452}" type="datetimeFigureOut">
              <a:rPr lang="es-ES" smtClean="0"/>
              <a:t>27/3/24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B7A4D9-80F9-4F33-2F88-7902A45AC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83A85D-A260-2365-E879-15665ED39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A3AAA-2240-4BBE-B55D-F724F35C663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5891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5A2B087-4D6D-F032-361F-C4CAC591A3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9704EA8-84E1-D619-C559-3DD95EADD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620FBB8-1D25-ED17-1B71-0A4E8547F6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2B8E01-2CBF-4241-AD18-9676F2799452}" type="datetimeFigureOut">
              <a:rPr lang="es-ES" smtClean="0"/>
              <a:t>27/3/24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5E16C64-5206-C533-1DD9-8C62A4B56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9221D8-3BBC-45D5-8DC9-D1769D412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A3AAA-2240-4BBE-B55D-F724F35C663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2394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10AC04-9ADF-CF5D-185A-B8D616C70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11D5C1-2358-DA2E-545D-B2D9C3483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DBCF90-C054-5986-5320-5D97500185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2B8E01-2CBF-4241-AD18-9676F2799452}" type="datetimeFigureOut">
              <a:rPr lang="es-ES" smtClean="0"/>
              <a:t>27/3/24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075750-C1CA-03CC-4761-6A9546A4D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AF673B-5047-0173-1C3B-4E1FC153B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A3AAA-2240-4BBE-B55D-F724F35C663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8915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F003A2-9B2B-2ACD-1DDB-221B579A6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8E69CFF-D7B5-53A7-0CBF-63C0CA917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5F7FE6-DD57-AAE4-42F4-C578C79F99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2B8E01-2CBF-4241-AD18-9676F2799452}" type="datetimeFigureOut">
              <a:rPr lang="es-ES" smtClean="0"/>
              <a:t>27/3/24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9030B4-3BFB-ABEE-8933-29F2A604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7F1E1B-29D7-3F0A-5430-D7D4B7E9F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A3AAA-2240-4BBE-B55D-F724F35C663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4935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8246B1-B0B1-251A-1771-9537B4BE0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A95A9D-DED3-9BF8-AFDD-265F4EC9D5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C389144-3C7A-0530-1247-233E86016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DEDA74-D6BD-DA4B-2074-B73D239D47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2B8E01-2CBF-4241-AD18-9676F2799452}" type="datetimeFigureOut">
              <a:rPr lang="es-ES" smtClean="0"/>
              <a:t>27/3/24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893BCF-4003-4FE2-1600-DFF0350EF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5EC7D6A-F901-A941-C1F0-30A82E50A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A3AAA-2240-4BBE-B55D-F724F35C663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4308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535291-0DC1-20D7-5F30-E62C13CFF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6A313EB-0057-1902-495B-0F428A651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7D980F9-B975-BE4E-E311-D453BF4654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A5163F6-BEA2-AB25-F197-E1CE01EBFD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B10D046-32F6-9706-BA38-192E42E9B4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9075A2B-481C-4E56-4425-24816A823B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2B8E01-2CBF-4241-AD18-9676F2799452}" type="datetimeFigureOut">
              <a:rPr lang="es-ES" smtClean="0"/>
              <a:t>27/3/24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47229FB-84D1-E8C3-07AE-C4F46B315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6DDE3D2-93DD-9568-9CFB-B264349B8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A3AAA-2240-4BBE-B55D-F724F35C663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8757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48776C-108E-C3C6-EDA1-F1848DB24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ED2E641-28D5-83B2-AA9F-37EFF45516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2B8E01-2CBF-4241-AD18-9676F2799452}" type="datetimeFigureOut">
              <a:rPr lang="es-ES" smtClean="0"/>
              <a:t>27/3/24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D542D24-8551-5ECD-56FE-606305504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F1EDDB3-544F-97AB-A039-3C5563378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A3AAA-2240-4BBE-B55D-F724F35C663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1422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21E9E5D-A18E-D4AF-49BA-E161025BA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2B8E01-2CBF-4241-AD18-9676F2799452}" type="datetimeFigureOut">
              <a:rPr lang="es-ES" smtClean="0"/>
              <a:t>27/3/24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6412DD6-B086-C4BE-4732-2231AD91D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278BB50-F3F9-7020-237D-177D72ECC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A3AAA-2240-4BBE-B55D-F724F35C663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7152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76A24C-8B51-FE48-5478-6BFE7E533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5E98BD-67D9-F55E-1FBD-DCE813DF1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183789A-EDAB-2E44-0A51-71DF64C57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1884601-3504-9A06-F492-CB19AD4C0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2B8E01-2CBF-4241-AD18-9676F2799452}" type="datetimeFigureOut">
              <a:rPr lang="es-ES" smtClean="0"/>
              <a:t>27/3/24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23C03C-9CFB-1B08-7798-05A0A0D6D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B6CC433-5B7E-045D-9E70-B471F74C7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A3AAA-2240-4BBE-B55D-F724F35C663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8835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607FBC-3178-26C9-BFF8-2CFF9DD57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AFA667F-4B01-C1C9-0CFC-41722181AF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873CD54-E5EE-27E9-DFED-33EABD085A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767046F-F988-A5D9-43C2-7D8F37FFC5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2B8E01-2CBF-4241-AD18-9676F2799452}" type="datetimeFigureOut">
              <a:rPr lang="es-ES" smtClean="0"/>
              <a:t>27/3/24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44FA6FB-04C4-EE4D-EA30-EC720ECAC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4A25732-6075-1F7B-CD96-0E62B121C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A3AAA-2240-4BBE-B55D-F724F35C663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9960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B852A11-9A1D-2F75-3207-70FE5F4C7D7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615" y="136525"/>
            <a:ext cx="987967" cy="987967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632AF6D-977E-6287-D548-1BCAB94F8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0CA956F-9DBE-61C6-4D1A-B236B4343F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E9A344-107F-6FFD-445B-6277F9A01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4A3AAA-2240-4BBE-B55D-F724F35C663D}" type="slidenum">
              <a:rPr lang="es-ES" smtClean="0"/>
              <a:t>‹#›</a:t>
            </a:fld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7219BC5-1833-5592-8B1A-E7F8E038B965}"/>
              </a:ext>
            </a:extLst>
          </p:cNvPr>
          <p:cNvSpPr/>
          <p:nvPr userDrawn="1"/>
        </p:nvSpPr>
        <p:spPr>
          <a:xfrm>
            <a:off x="0" y="0"/>
            <a:ext cx="36576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1" name="Imagen 10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D6251278-C8AB-D0B1-423B-5B243E9B0B0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6242436"/>
            <a:ext cx="2998413" cy="61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2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digitalskills4musicteachers.eu/en_GB/training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alskills4musicteachers.eu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info@digitalskills4newteachers.e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publications.jrc.ec.europa.eu/repository/handle/JRC107466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2FF8F1-09AD-74DE-B563-91DD7F5793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122363"/>
            <a:ext cx="9434945" cy="2387600"/>
          </a:xfrm>
        </p:spPr>
        <p:txBody>
          <a:bodyPr>
            <a:normAutofit/>
          </a:bodyPr>
          <a:lstStyle/>
          <a:p>
            <a:r>
              <a:rPr lang="es-ES" sz="5000" dirty="0"/>
              <a:t>Digital </a:t>
            </a:r>
            <a:r>
              <a:rPr lang="es-ES" sz="5000" dirty="0" err="1"/>
              <a:t>Skills</a:t>
            </a:r>
            <a:r>
              <a:rPr lang="es-ES" sz="5000" dirty="0"/>
              <a:t> </a:t>
            </a:r>
            <a:r>
              <a:rPr lang="es-ES" sz="5000" dirty="0" err="1"/>
              <a:t>for</a:t>
            </a:r>
            <a:r>
              <a:rPr lang="es-ES" sz="5000" dirty="0"/>
              <a:t> Music </a:t>
            </a:r>
            <a:r>
              <a:rPr lang="es-ES" sz="5000" dirty="0" err="1"/>
              <a:t>Teachers</a:t>
            </a:r>
            <a:r>
              <a:rPr lang="es-ES" sz="5000" dirty="0"/>
              <a:t> (DISK)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207237-633C-686F-D6FE-9E2C824B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133599"/>
          </a:xfrm>
        </p:spPr>
        <p:txBody>
          <a:bodyPr/>
          <a:lstStyle/>
          <a:p>
            <a:r>
              <a:rPr lang="en-IE" b="0" i="0" dirty="0">
                <a:effectLst/>
                <a:latin typeface="Arial" panose="020B0604020202020204" pitchFamily="34" charset="0"/>
              </a:rPr>
              <a:t>An Erasmus+ initiative for the digitisation of music education in</a:t>
            </a:r>
            <a:br>
              <a:rPr lang="en-IE" dirty="0"/>
            </a:br>
            <a:r>
              <a:rPr lang="en-IE" b="0" i="0" dirty="0">
                <a:effectLst/>
                <a:latin typeface="Arial" panose="020B0604020202020204" pitchFamily="34" charset="0"/>
              </a:rPr>
              <a:t>Europe.</a:t>
            </a:r>
          </a:p>
          <a:p>
            <a:endParaRPr lang="en-IE" b="0" i="0" dirty="0">
              <a:effectLst/>
              <a:latin typeface="Arial" panose="020B0604020202020204" pitchFamily="34" charset="0"/>
            </a:endParaRPr>
          </a:p>
          <a:p>
            <a:r>
              <a:rPr lang="es-ES" sz="2000" i="1" dirty="0" err="1"/>
              <a:t>Cárthach</a:t>
            </a:r>
            <a:r>
              <a:rPr lang="es-ES" sz="2000" i="1" dirty="0"/>
              <a:t> </a:t>
            </a:r>
            <a:r>
              <a:rPr lang="es-ES" sz="2000" i="1" dirty="0" err="1"/>
              <a:t>Ó</a:t>
            </a:r>
            <a:r>
              <a:rPr lang="es-ES" sz="2000" i="1" dirty="0"/>
              <a:t> </a:t>
            </a:r>
            <a:r>
              <a:rPr lang="es-ES" sz="2000" i="1" dirty="0" err="1"/>
              <a:t>Nuanáin</a:t>
            </a:r>
            <a:r>
              <a:rPr lang="es-ES" sz="2000" i="1" dirty="0"/>
              <a:t>, Esther Viñuela Lozano, </a:t>
            </a:r>
            <a:r>
              <a:rPr lang="es-ES" sz="2000" i="1" dirty="0" err="1"/>
              <a:t>Kadri</a:t>
            </a:r>
            <a:r>
              <a:rPr lang="es-ES" sz="2000" i="1" dirty="0"/>
              <a:t> </a:t>
            </a:r>
            <a:r>
              <a:rPr lang="es-ES" sz="2000" i="1" dirty="0" err="1"/>
              <a:t>Steinbach</a:t>
            </a:r>
            <a:r>
              <a:rPr lang="es-ES" sz="2000" i="1" dirty="0"/>
              <a:t>, Yvan </a:t>
            </a:r>
            <a:r>
              <a:rPr lang="es-ES" sz="2000" i="1" dirty="0" err="1"/>
              <a:t>Corbat</a:t>
            </a:r>
            <a:r>
              <a:rPr lang="es-ES" sz="2000" i="1" dirty="0"/>
              <a:t>, </a:t>
            </a:r>
            <a:r>
              <a:rPr lang="es-ES" sz="2000" i="1" dirty="0" err="1"/>
              <a:t>Themuri</a:t>
            </a:r>
            <a:r>
              <a:rPr lang="es-ES" sz="2000" i="1" dirty="0"/>
              <a:t> </a:t>
            </a:r>
            <a:r>
              <a:rPr lang="es-ES" sz="2000" i="1" dirty="0" err="1"/>
              <a:t>Sulamanidze</a:t>
            </a:r>
            <a:r>
              <a:rPr lang="es-ES" sz="2000" i="1" dirty="0"/>
              <a:t>, Raquel López and </a:t>
            </a:r>
            <a:r>
              <a:rPr lang="es-ES" sz="2000" i="1" dirty="0" err="1"/>
              <a:t>Maria</a:t>
            </a:r>
            <a:r>
              <a:rPr lang="es-ES" sz="2000" i="1" dirty="0"/>
              <a:t> O Connor</a:t>
            </a:r>
          </a:p>
        </p:txBody>
      </p:sp>
    </p:spTree>
    <p:extLst>
      <p:ext uri="{BB962C8B-B14F-4D97-AF65-F5344CB8AC3E}">
        <p14:creationId xmlns:p14="http://schemas.microsoft.com/office/powerpoint/2010/main" val="896181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10985C1-E030-0DF5-7424-8700795315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5730"/>
          <a:stretch/>
        </p:blipFill>
        <p:spPr>
          <a:xfrm>
            <a:off x="0" y="23568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DD9EBF-5F90-43FB-3AB3-09FB9A4C5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IE"/>
              <a:t>Survey Overview</a:t>
            </a:r>
            <a:endParaRPr lang="en-IE" dirty="0"/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FAE44957-2D53-561C-B40F-C3FB10ACA0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786858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50619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C9B8A-2F09-A97A-E341-7AA259E3B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Age &amp; Experience</a:t>
            </a:r>
            <a:endParaRPr lang="en-I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B9C47C-C2E9-619E-F50A-40AC322E2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534" y="1854782"/>
            <a:ext cx="7632700" cy="2425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EEAB19-AC57-9A5E-BEE8-910A0B6F1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534" y="4186697"/>
            <a:ext cx="7708900" cy="2159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ACDFFF0-9599-3A07-9313-174C811CEE9C}"/>
              </a:ext>
            </a:extLst>
          </p:cNvPr>
          <p:cNvSpPr txBox="1">
            <a:spLocks/>
          </p:cNvSpPr>
          <p:nvPr/>
        </p:nvSpPr>
        <p:spPr>
          <a:xfrm>
            <a:off x="838200" y="2708198"/>
            <a:ext cx="2881992" cy="1073858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2"/>
                </a:solidFill>
                <a:latin typeface="IBM Plex Sans Condensed" panose="020B050605020300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chemeClr val="accent3"/>
                </a:solidFill>
                <a:latin typeface="IBM Plex Sans Condensed" panose="020B050605020300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accent1"/>
                </a:solidFill>
                <a:latin typeface="IBM Plex Sans Condensed" panose="020B050605020300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accent2"/>
                </a:solidFill>
                <a:latin typeface="IBM Plex Sans Condensed" panose="020B050605020300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IBM Plex Sans Condensed" panose="020B050605020300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/>
              <a:t>Highest Qualification </a:t>
            </a:r>
          </a:p>
          <a:p>
            <a:pPr marL="0" indent="0">
              <a:buNone/>
            </a:pPr>
            <a:r>
              <a:rPr lang="en-IE"/>
              <a:t>Attained</a:t>
            </a:r>
            <a:endParaRPr lang="en-IE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91D42B7-32FD-73C3-C0AD-286D6E321819}"/>
              </a:ext>
            </a:extLst>
          </p:cNvPr>
          <p:cNvSpPr txBox="1">
            <a:spLocks/>
          </p:cNvSpPr>
          <p:nvPr/>
        </p:nvSpPr>
        <p:spPr>
          <a:xfrm>
            <a:off x="838200" y="4959028"/>
            <a:ext cx="2881992" cy="107385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2"/>
                </a:solidFill>
                <a:latin typeface="IBM Plex Sans Condensed" panose="020B050605020300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chemeClr val="accent3"/>
                </a:solidFill>
                <a:latin typeface="IBM Plex Sans Condensed" panose="020B050605020300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accent1"/>
                </a:solidFill>
                <a:latin typeface="IBM Plex Sans Condensed" panose="020B050605020300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accent2"/>
                </a:solidFill>
                <a:latin typeface="IBM Plex Sans Condensed" panose="020B050605020300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IBM Plex Sans Condensed" panose="020B050605020300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2400"/>
              <a:t>Years Teaching</a:t>
            </a:r>
          </a:p>
        </p:txBody>
      </p:sp>
    </p:spTree>
    <p:extLst>
      <p:ext uri="{BB962C8B-B14F-4D97-AF65-F5344CB8AC3E}">
        <p14:creationId xmlns:p14="http://schemas.microsoft.com/office/powerpoint/2010/main" val="3352492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4CFCF-BB4B-FF47-4B39-26B4F26FF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Style and Specialisation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B4D5D7-4409-E55C-4F1E-E2F1DE4C38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227"/>
          <a:stretch/>
        </p:blipFill>
        <p:spPr>
          <a:xfrm>
            <a:off x="578219" y="1992228"/>
            <a:ext cx="3297323" cy="215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F83634-AC13-275C-58D2-E22043266C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293"/>
          <a:stretch/>
        </p:blipFill>
        <p:spPr>
          <a:xfrm>
            <a:off x="4570146" y="2052489"/>
            <a:ext cx="3370363" cy="3619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B54EB9-5341-A059-FC1A-C6D426CB5C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355"/>
          <a:stretch/>
        </p:blipFill>
        <p:spPr>
          <a:xfrm>
            <a:off x="1122782" y="3862137"/>
            <a:ext cx="2208196" cy="215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DBEC21-34CF-1FE5-8288-CFEAB32DBF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65"/>
          <a:stretch/>
        </p:blipFill>
        <p:spPr>
          <a:xfrm>
            <a:off x="7940509" y="2246679"/>
            <a:ext cx="4127924" cy="323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99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576AD-B721-DA8E-321B-4055E9E8D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General Confidence Ratings</a:t>
            </a:r>
            <a:endParaRPr lang="en-IE" dirty="0"/>
          </a:p>
        </p:txBody>
      </p:sp>
      <p:pic>
        <p:nvPicPr>
          <p:cNvPr id="7" name="Content Placeholder 6" descr="A graph of a number of response&#10;&#10;Description automatically generated">
            <a:extLst>
              <a:ext uri="{FF2B5EF4-FFF2-40B4-BE49-F238E27FC236}">
                <a16:creationId xmlns:a16="http://schemas.microsoft.com/office/drawing/2014/main" id="{08D4BCDB-7D3D-081B-1228-ECC10C92DA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042" y="1690688"/>
            <a:ext cx="9822758" cy="4376616"/>
          </a:xfrm>
        </p:spPr>
      </p:pic>
    </p:spTree>
    <p:extLst>
      <p:ext uri="{BB962C8B-B14F-4D97-AF65-F5344CB8AC3E}">
        <p14:creationId xmlns:p14="http://schemas.microsoft.com/office/powerpoint/2010/main" val="337307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F576AD-B721-DA8E-321B-4055E9E8D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IE" sz="3800"/>
              <a:t>Hypothesis Testing – Effect of Age</a:t>
            </a:r>
          </a:p>
        </p:txBody>
      </p:sp>
      <p:sp>
        <p:nvSpPr>
          <p:cNvPr id="23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ADCB9-E890-3703-2AE7-66128DC2999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0" i="0" kern="1200">
                <a:solidFill>
                  <a:schemeClr val="tx2"/>
                </a:solidFill>
                <a:latin typeface="IBM Plex Sans Condensed" panose="020B050605020300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chemeClr val="accent3"/>
                </a:solidFill>
                <a:latin typeface="IBM Plex Sans Condensed" panose="020B050605020300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accent1"/>
                </a:solidFill>
                <a:latin typeface="IBM Plex Sans Condensed" panose="020B050605020300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accent2"/>
                </a:solidFill>
                <a:latin typeface="IBM Plex Sans Condensed" panose="020B050605020300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IBM Plex Sans Condensed" panose="020B050605020300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/>
              <a:t>Method:</a:t>
            </a:r>
          </a:p>
          <a:p>
            <a:pPr lvl="1"/>
            <a:r>
              <a:rPr lang="en-US" sz="1700"/>
              <a:t>Separate Under 45s from Over 45s and look at median Overall Confidence</a:t>
            </a:r>
          </a:p>
          <a:p>
            <a:pPr lvl="1"/>
            <a:r>
              <a:rPr lang="en-US" sz="1700"/>
              <a:t>Compute Mann-Whitney U test to establish groups are different</a:t>
            </a:r>
          </a:p>
          <a:p>
            <a:r>
              <a:rPr lang="en-US" sz="1700"/>
              <a:t>Result:</a:t>
            </a:r>
          </a:p>
          <a:p>
            <a:pPr lvl="1"/>
            <a:r>
              <a:rPr lang="en-IE" sz="1700" i="0" u="none" strike="noStrike">
                <a:effectLst/>
                <a:latin typeface="var(--jp-code-font-family)"/>
              </a:rPr>
              <a:t>Under 45s Median: 4.0 </a:t>
            </a:r>
          </a:p>
          <a:p>
            <a:pPr lvl="1"/>
            <a:r>
              <a:rPr lang="en-IE" sz="1700" i="0" u="none" strike="noStrike">
                <a:effectLst/>
                <a:latin typeface="var(--jp-code-font-family)"/>
              </a:rPr>
              <a:t>Over 45s Median: 3.0 </a:t>
            </a:r>
          </a:p>
          <a:p>
            <a:pPr lvl="1"/>
            <a:r>
              <a:rPr lang="en-IE" sz="1700" i="0" u="none" strike="noStrike">
                <a:effectLst/>
                <a:latin typeface="var(--jp-code-font-family)"/>
              </a:rPr>
              <a:t>statistic=5854.0</a:t>
            </a:r>
          </a:p>
          <a:p>
            <a:pPr lvl="1"/>
            <a:r>
              <a:rPr lang="en-IE" sz="1700" i="0" u="none" strike="noStrike">
                <a:effectLst/>
                <a:latin typeface="var(--jp-code-font-family)"/>
              </a:rPr>
              <a:t>pvalue</a:t>
            </a:r>
            <a:r>
              <a:rPr lang="en-IE" sz="1700">
                <a:latin typeface="var(--jp-code-font-family)"/>
              </a:rPr>
              <a:t>&lt;</a:t>
            </a:r>
            <a:r>
              <a:rPr lang="en-IE" sz="1700" i="0" u="none" strike="noStrike">
                <a:effectLst/>
                <a:latin typeface="var(--jp-code-font-family)"/>
              </a:rPr>
              <a:t>0.05</a:t>
            </a:r>
            <a:endParaRPr lang="en-US" sz="17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B52D15-C8E3-8E60-6A00-C4DAE7205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762438"/>
            <a:ext cx="6903720" cy="533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56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576AD-B721-DA8E-321B-4055E9E8D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i="1" dirty="0"/>
              <a:t>Quantitative: </a:t>
            </a:r>
            <a:r>
              <a:rPr lang="en-IE" dirty="0"/>
              <a:t>- Main Takeaways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BB5A2-FAE4-ED6E-2F57-46197ED275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E" dirty="0"/>
              <a:t>Teachers consider them broadly confident in their digital skills</a:t>
            </a:r>
          </a:p>
          <a:p>
            <a:r>
              <a:rPr lang="en-IE" dirty="0"/>
              <a:t>…but lack knowledge around copyright, ethics, online safety</a:t>
            </a:r>
          </a:p>
          <a:p>
            <a:r>
              <a:rPr lang="en-IE" dirty="0"/>
              <a:t>Specialised tools are underutilised for music education (e.g. games, apps etc.)</a:t>
            </a:r>
          </a:p>
          <a:p>
            <a:r>
              <a:rPr lang="en-IE" dirty="0"/>
              <a:t>AI is coming but are they ready?</a:t>
            </a:r>
          </a:p>
          <a:p>
            <a:pPr marL="0" indent="0">
              <a:buNone/>
            </a:pPr>
            <a:endParaRPr lang="en-IE" dirty="0"/>
          </a:p>
          <a:p>
            <a:r>
              <a:rPr lang="en-IE" dirty="0"/>
              <a:t>Full results reported in:</a:t>
            </a:r>
            <a:br>
              <a:rPr lang="en-IE" dirty="0"/>
            </a:br>
            <a:r>
              <a:rPr lang="en-IE" sz="1800" dirty="0" err="1">
                <a:effectLst/>
                <a:latin typeface="NimbusRomNo9L"/>
              </a:rPr>
              <a:t>Ó</a:t>
            </a:r>
            <a:r>
              <a:rPr lang="en-IE" sz="1800" dirty="0">
                <a:effectLst/>
                <a:latin typeface="NimbusRomNo9L"/>
              </a:rPr>
              <a:t> </a:t>
            </a:r>
            <a:r>
              <a:rPr lang="en-IE" sz="1800" dirty="0" err="1">
                <a:effectLst/>
                <a:latin typeface="NimbusRomNo9L"/>
              </a:rPr>
              <a:t>Nuanáin</a:t>
            </a:r>
            <a:r>
              <a:rPr lang="en-IE" sz="1800" dirty="0">
                <a:effectLst/>
                <a:latin typeface="NimbusRomNo9L"/>
              </a:rPr>
              <a:t>, C., </a:t>
            </a:r>
            <a:r>
              <a:rPr lang="en-IE" sz="1800" dirty="0" err="1">
                <a:effectLst/>
                <a:latin typeface="NimbusRomNo9L"/>
              </a:rPr>
              <a:t>Viñuela</a:t>
            </a:r>
            <a:r>
              <a:rPr lang="en-IE" sz="1800" dirty="0">
                <a:effectLst/>
                <a:latin typeface="NimbusRomNo9L"/>
              </a:rPr>
              <a:t> Lozano, E., Steinbach, K., Corbat, Y., </a:t>
            </a:r>
            <a:r>
              <a:rPr lang="en-IE" sz="1800" dirty="0" err="1">
                <a:effectLst/>
                <a:latin typeface="NimbusRomNo9L"/>
              </a:rPr>
              <a:t>Sulamanidze</a:t>
            </a:r>
            <a:r>
              <a:rPr lang="en-IE" sz="1800" dirty="0">
                <a:latin typeface="NimbusRomNo9L"/>
              </a:rPr>
              <a:t>, T., López, R. and</a:t>
            </a:r>
            <a:r>
              <a:rPr lang="en-IE" sz="1800" dirty="0">
                <a:effectLst/>
                <a:latin typeface="NimbusRomNo9L"/>
              </a:rPr>
              <a:t> O’Connor, M. (2024). A Quantitative Survey of Digital Competencies </a:t>
            </a:r>
            <a:r>
              <a:rPr lang="en-IE" sz="1800" dirty="0">
                <a:latin typeface="NimbusRomNo9L"/>
              </a:rPr>
              <a:t>of Music Teachers in the European Union</a:t>
            </a:r>
            <a:r>
              <a:rPr lang="en-IE" sz="1800" dirty="0">
                <a:effectLst/>
                <a:latin typeface="NimbusRomNo9L"/>
              </a:rPr>
              <a:t>. In </a:t>
            </a:r>
            <a:r>
              <a:rPr lang="en-IE" sz="1800" i="1" dirty="0">
                <a:effectLst/>
                <a:latin typeface="NimbusRomNo9L"/>
              </a:rPr>
              <a:t>Proceedings of the 5th International Special Session on Computer Supported Music Education</a:t>
            </a:r>
            <a:r>
              <a:rPr lang="en-IE" sz="1800" dirty="0">
                <a:effectLst/>
                <a:latin typeface="NimbusRomNo9L"/>
              </a:rPr>
              <a:t>, Angers, France. SCITEPRESS - Science and Technology Publications. (Forthcoming)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191573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51C24EBD-6839-AC43-EF28-2F203696D1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444" r="676"/>
          <a:stretch/>
        </p:blipFill>
        <p:spPr>
          <a:xfrm>
            <a:off x="4187851" y="1066800"/>
            <a:ext cx="7597749" cy="5410200"/>
          </a:xfrm>
          <a:prstGeom prst="rect">
            <a:avLst/>
          </a:prstGeom>
        </p:spPr>
      </p:pic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F576AD-B721-DA8E-321B-4055E9E8D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Qualitative:</a:t>
            </a:r>
            <a:br>
              <a:rPr lang="en-US" sz="32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Sample Questions</a:t>
            </a:r>
          </a:p>
        </p:txBody>
      </p:sp>
    </p:spTree>
    <p:extLst>
      <p:ext uri="{BB962C8B-B14F-4D97-AF65-F5344CB8AC3E}">
        <p14:creationId xmlns:p14="http://schemas.microsoft.com/office/powerpoint/2010/main" val="4128911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00A01-35BA-DDE3-F6D4-92FD20D06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Example Personas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43404F0-6A52-0B9B-A957-580A1FA9E4E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29402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576AD-B721-DA8E-321B-4055E9E8D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Thematic Analysis - NVivo</a:t>
            </a:r>
            <a:endParaRPr lang="en-IE" dirty="0"/>
          </a:p>
        </p:txBody>
      </p:sp>
      <p:pic>
        <p:nvPicPr>
          <p:cNvPr id="5" name="Picture 2" descr="Upgrade NVivo - Lumivero">
            <a:extLst>
              <a:ext uri="{FF2B5EF4-FFF2-40B4-BE49-F238E27FC236}">
                <a16:creationId xmlns:a16="http://schemas.microsoft.com/office/drawing/2014/main" id="{9855A16B-9996-2290-06AE-093ACD7B5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02" y="1460975"/>
            <a:ext cx="8804298" cy="468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0018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576AD-B721-DA8E-321B-4055E9E8D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Thematic Analysis - Excel</a:t>
            </a:r>
            <a:endParaRPr lang="en-I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DD9223-3B61-F05B-E63E-0C91D8860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221" y="1366986"/>
            <a:ext cx="9874961" cy="47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794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DBCDD-06B0-90D5-F652-EB58EAF8B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Agenda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BE53269-F01B-1FAF-BDAD-30DD0BC1184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19197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21CAFE-422C-A669-F92F-A36C338AF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IE" sz="4000" dirty="0">
                <a:solidFill>
                  <a:srgbClr val="FFFFFF"/>
                </a:solidFill>
              </a:rPr>
              <a:t>Example Code Hierarchy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49616EB-16A5-7B20-F6FA-E6C8D5C39B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5098755"/>
              </p:ext>
            </p:extLst>
          </p:nvPr>
        </p:nvGraphicFramePr>
        <p:xfrm>
          <a:off x="644056" y="2335012"/>
          <a:ext cx="10927831" cy="37479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89909">
                  <a:extLst>
                    <a:ext uri="{9D8B030D-6E8A-4147-A177-3AD203B41FA5}">
                      <a16:colId xmlns:a16="http://schemas.microsoft.com/office/drawing/2014/main" val="3558566451"/>
                    </a:ext>
                  </a:extLst>
                </a:gridCol>
                <a:gridCol w="1244388">
                  <a:extLst>
                    <a:ext uri="{9D8B030D-6E8A-4147-A177-3AD203B41FA5}">
                      <a16:colId xmlns:a16="http://schemas.microsoft.com/office/drawing/2014/main" val="805909625"/>
                    </a:ext>
                  </a:extLst>
                </a:gridCol>
                <a:gridCol w="2347638">
                  <a:extLst>
                    <a:ext uri="{9D8B030D-6E8A-4147-A177-3AD203B41FA5}">
                      <a16:colId xmlns:a16="http://schemas.microsoft.com/office/drawing/2014/main" val="4276250864"/>
                    </a:ext>
                  </a:extLst>
                </a:gridCol>
                <a:gridCol w="5045896">
                  <a:extLst>
                    <a:ext uri="{9D8B030D-6E8A-4147-A177-3AD203B41FA5}">
                      <a16:colId xmlns:a16="http://schemas.microsoft.com/office/drawing/2014/main" val="945571884"/>
                    </a:ext>
                  </a:extLst>
                </a:gridCol>
              </a:tblGrid>
              <a:tr h="3747940">
                <a:tc>
                  <a:txBody>
                    <a:bodyPr/>
                    <a:lstStyle/>
                    <a:p>
                      <a:pPr algn="l" fontAlgn="b"/>
                      <a:r>
                        <a:rPr lang="en-IE" sz="1800" u="none" strike="noStrike">
                          <a:effectLst/>
                          <a:highlight>
                            <a:srgbClr val="E2EFDA"/>
                          </a:highlight>
                        </a:rPr>
                        <a:t>Pedagogical Skills for music teachers in the online context</a:t>
                      </a:r>
                      <a:endParaRPr lang="en-IE" sz="18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2EFDA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4074" marR="4074" marT="40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300" u="none" strike="noStrike">
                          <a:effectLst/>
                          <a:highlight>
                            <a:srgbClr val="E2EFDA"/>
                          </a:highlight>
                        </a:rPr>
                        <a:t>Methodologies</a:t>
                      </a:r>
                      <a:endParaRPr lang="en-IE" sz="13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2EFDA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4074" marR="4074" marT="40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300" u="none" strike="noStrike">
                          <a:effectLst/>
                          <a:highlight>
                            <a:srgbClr val="E2EFDA"/>
                          </a:highlight>
                        </a:rPr>
                        <a:t>Gamification and visually reinforced learning can adapt well to online scenarios</a:t>
                      </a:r>
                      <a:endParaRPr lang="en-IE" sz="13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2EFDA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4074" marR="4074" marT="40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300" u="none" strike="noStrike" dirty="0">
                          <a:effectLst/>
                          <a:highlight>
                            <a:srgbClr val="E2EFDA"/>
                          </a:highlight>
                        </a:rPr>
                        <a:t>“There were some fantastic games on external websites, such as one where you matched sounds. It had a grid with many cells, and you had to uncover them to find pairs of sounds, similar to a memory game but with sound pairs.” </a:t>
                      </a:r>
                    </a:p>
                    <a:p>
                      <a:pPr algn="l" fontAlgn="b"/>
                      <a:endParaRPr lang="en-IE" sz="1300" u="none" strike="noStrike" dirty="0">
                        <a:effectLst/>
                        <a:highlight>
                          <a:srgbClr val="E2EFDA"/>
                        </a:highlight>
                      </a:endParaRPr>
                    </a:p>
                    <a:p>
                      <a:pPr algn="l" fontAlgn="b"/>
                      <a:r>
                        <a:rPr lang="en-IE" sz="1300" u="none" strike="noStrike" dirty="0">
                          <a:effectLst/>
                          <a:highlight>
                            <a:srgbClr val="E2EFDA"/>
                          </a:highlight>
                        </a:rPr>
                        <a:t>In the end, I programmed both the memory game and the Simon game using Scratch. Now they are mine, downloaded, and won't disappear. You can find them on </a:t>
                      </a:r>
                      <a:r>
                        <a:rPr lang="en-IE" sz="1300" u="none" strike="noStrike" dirty="0" err="1">
                          <a:effectLst/>
                          <a:highlight>
                            <a:srgbClr val="E2EFDA"/>
                          </a:highlight>
                        </a:rPr>
                        <a:t>aulamusical.es</a:t>
                      </a:r>
                      <a:r>
                        <a:rPr lang="en-IE" sz="1300" u="none" strike="noStrike" dirty="0">
                          <a:effectLst/>
                          <a:highlight>
                            <a:srgbClr val="E2EFDA"/>
                          </a:highlight>
                        </a:rPr>
                        <a:t>." </a:t>
                      </a:r>
                    </a:p>
                    <a:p>
                      <a:pPr algn="l" fontAlgn="b"/>
                      <a:br>
                        <a:rPr lang="en-IE" sz="1300" u="none" strike="noStrike" dirty="0">
                          <a:effectLst/>
                          <a:highlight>
                            <a:srgbClr val="E2EFDA"/>
                          </a:highlight>
                        </a:rPr>
                      </a:br>
                      <a:r>
                        <a:rPr lang="en-IE" sz="1300" u="none" strike="noStrike" dirty="0">
                          <a:effectLst/>
                          <a:highlight>
                            <a:srgbClr val="E2EFDA"/>
                          </a:highlight>
                        </a:rPr>
                        <a:t>"Scratch is a programming tool that teaches programming through blocks. You design directly as a computer programmer, but with pre-made content blocks, even though you may need to write the code yourself. You can program exercises for whatever you want." </a:t>
                      </a:r>
                      <a:br>
                        <a:rPr lang="en-IE" sz="1300" u="none" strike="noStrike" dirty="0">
                          <a:effectLst/>
                          <a:highlight>
                            <a:srgbClr val="E2EFDA"/>
                          </a:highlight>
                        </a:rPr>
                      </a:br>
                      <a:br>
                        <a:rPr lang="en-IE" sz="1300" u="none" strike="noStrike" dirty="0">
                          <a:effectLst/>
                          <a:highlight>
                            <a:srgbClr val="E2EFDA"/>
                          </a:highlight>
                        </a:rPr>
                      </a:br>
                      <a:r>
                        <a:rPr lang="en-IE" sz="1300" u="none" strike="noStrike" dirty="0">
                          <a:effectLst/>
                          <a:highlight>
                            <a:srgbClr val="E2EFDA"/>
                          </a:highlight>
                        </a:rPr>
                        <a:t>"work out games that you can do. If you're doing developing ear, you can actually go, and we called it hide and Seek, in which I went off screen played 2 notes, and you come back on screen again. And the kids [</a:t>
                      </a:r>
                      <a:r>
                        <a:rPr lang="en-IE" sz="1300" u="none" strike="noStrike" dirty="0" err="1">
                          <a:effectLst/>
                          <a:highlight>
                            <a:srgbClr val="E2EFDA"/>
                          </a:highlight>
                        </a:rPr>
                        <a:t>pguess</a:t>
                      </a:r>
                      <a:r>
                        <a:rPr lang="en-IE" sz="1300" u="none" strike="noStrike" dirty="0">
                          <a:effectLst/>
                          <a:highlight>
                            <a:srgbClr val="E2EFDA"/>
                          </a:highlight>
                        </a:rPr>
                        <a:t> the notes]."</a:t>
                      </a:r>
                      <a:endParaRPr lang="en-IE" sz="13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E2EFDA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4074" marR="4074" marT="4074" marB="0" anchor="b"/>
                </a:tc>
                <a:extLst>
                  <a:ext uri="{0D108BD9-81ED-4DB2-BD59-A6C34878D82A}">
                    <a16:rowId xmlns:a16="http://schemas.microsoft.com/office/drawing/2014/main" val="40920443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4137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8508CF-BF17-F080-689A-2C5FFB5BF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602" y="643466"/>
            <a:ext cx="1031679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18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6E63B-DEE4-FCCC-C28B-78603A621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Pilot Curriculum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7820E-96DC-032B-9CD0-B91FAF65E9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sz="3000" dirty="0"/>
              <a:t>Runs from March 13</a:t>
            </a:r>
            <a:r>
              <a:rPr lang="en-IE" sz="3000" baseline="30000" dirty="0"/>
              <a:t>th</a:t>
            </a:r>
            <a:r>
              <a:rPr lang="en-IE" sz="3000" dirty="0"/>
              <a:t> until 3</a:t>
            </a:r>
            <a:r>
              <a:rPr lang="en-IE" sz="3000" baseline="30000" dirty="0"/>
              <a:t>rd</a:t>
            </a:r>
            <a:r>
              <a:rPr lang="en-IE" sz="3000" dirty="0"/>
              <a:t> of July</a:t>
            </a:r>
          </a:p>
          <a:p>
            <a:r>
              <a:rPr lang="en-IE" sz="3000" b="1" dirty="0"/>
              <a:t>35 </a:t>
            </a:r>
            <a:r>
              <a:rPr lang="en-IE" sz="3000" dirty="0"/>
              <a:t>music teachers from </a:t>
            </a:r>
            <a:r>
              <a:rPr lang="en-IE" sz="3000" b="1" dirty="0"/>
              <a:t>7 </a:t>
            </a:r>
            <a:r>
              <a:rPr lang="en-IE" sz="3000" dirty="0"/>
              <a:t>EU countries participating</a:t>
            </a:r>
          </a:p>
          <a:p>
            <a:r>
              <a:rPr lang="en-IE" sz="3000" b="1" dirty="0"/>
              <a:t>Moodle </a:t>
            </a:r>
            <a:r>
              <a:rPr lang="en-IE" sz="3000" dirty="0"/>
              <a:t>centred course hosted and validated by </a:t>
            </a:r>
            <a:r>
              <a:rPr lang="en-IE" sz="3000" b="1" dirty="0"/>
              <a:t>UT</a:t>
            </a:r>
          </a:p>
          <a:p>
            <a:r>
              <a:rPr lang="en-IE" sz="3000" dirty="0"/>
              <a:t>First course will be evaluated and refined for second course in </a:t>
            </a:r>
            <a:r>
              <a:rPr lang="en-IE" sz="3000" b="1" dirty="0"/>
              <a:t>Autumn 2024</a:t>
            </a:r>
          </a:p>
          <a:p>
            <a:r>
              <a:rPr lang="en-IE" sz="3000" dirty="0"/>
              <a:t>More info and syllabus:</a:t>
            </a:r>
          </a:p>
          <a:p>
            <a:pPr lvl="1"/>
            <a:r>
              <a:rPr lang="en-IE" sz="3000" dirty="0">
                <a:hlinkClick r:id="rId2"/>
              </a:rPr>
              <a:t>https://digitalskills4musicteachers.eu/en_GB/training</a:t>
            </a:r>
            <a:endParaRPr lang="en-IE" sz="3000" dirty="0"/>
          </a:p>
          <a:p>
            <a:pPr marL="457200" lvl="1" indent="0">
              <a:buNone/>
            </a:pPr>
            <a:endParaRPr lang="en-IE" sz="3200" dirty="0"/>
          </a:p>
        </p:txBody>
      </p:sp>
    </p:spTree>
    <p:extLst>
      <p:ext uri="{BB962C8B-B14F-4D97-AF65-F5344CB8AC3E}">
        <p14:creationId xmlns:p14="http://schemas.microsoft.com/office/powerpoint/2010/main" val="3188660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56E63B-DEE4-FCCC-C28B-78603A621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 Progress…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39CCBC9-217B-0AB9-2FF9-C77E98361B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88772" y="171162"/>
            <a:ext cx="5925532" cy="656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2063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video call&#10;&#10;Description automatically generated">
            <a:extLst>
              <a:ext uri="{FF2B5EF4-FFF2-40B4-BE49-F238E27FC236}">
                <a16:creationId xmlns:a16="http://schemas.microsoft.com/office/drawing/2014/main" id="{DDA4B4F8-87A1-E2B7-AFCF-F95DF750C7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" r="11947" b="-3"/>
          <a:stretch/>
        </p:blipFill>
        <p:spPr>
          <a:xfrm>
            <a:off x="643467" y="1655326"/>
            <a:ext cx="5291666" cy="3547347"/>
          </a:xfrm>
          <a:prstGeom prst="rect">
            <a:avLst/>
          </a:prstGeom>
        </p:spPr>
      </p:pic>
      <p:pic>
        <p:nvPicPr>
          <p:cNvPr id="11" name="Content Placeholder 10" descr="A screenshot of a computer&#10;&#10;Description automatically generated">
            <a:extLst>
              <a:ext uri="{FF2B5EF4-FFF2-40B4-BE49-F238E27FC236}">
                <a16:creationId xmlns:a16="http://schemas.microsoft.com/office/drawing/2014/main" id="{FC3E420A-E95C-BB62-A370-694B25F3F5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" r="12915" b="-3"/>
          <a:stretch/>
        </p:blipFill>
        <p:spPr>
          <a:xfrm>
            <a:off x="6256865" y="1655326"/>
            <a:ext cx="5291667" cy="354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956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2FF8F1-09AD-74DE-B563-91DD7F5793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122363"/>
            <a:ext cx="9434945" cy="2387600"/>
          </a:xfrm>
        </p:spPr>
        <p:txBody>
          <a:bodyPr>
            <a:normAutofit/>
          </a:bodyPr>
          <a:lstStyle/>
          <a:p>
            <a:r>
              <a:rPr lang="es-ES" sz="5000" dirty="0" err="1"/>
              <a:t>Thank</a:t>
            </a:r>
            <a:r>
              <a:rPr lang="es-ES" sz="5000" dirty="0"/>
              <a:t> </a:t>
            </a:r>
            <a:r>
              <a:rPr lang="es-ES" sz="5000" dirty="0" err="1"/>
              <a:t>you</a:t>
            </a:r>
            <a:r>
              <a:rPr lang="es-ES" sz="5000" dirty="0"/>
              <a:t>!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207237-633C-686F-D6FE-9E2C824B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133599"/>
          </a:xfrm>
        </p:spPr>
        <p:txBody>
          <a:bodyPr/>
          <a:lstStyle/>
          <a:p>
            <a:endParaRPr lang="en-IE" b="0" i="0" dirty="0">
              <a:effectLst/>
              <a:latin typeface="Arial" panose="020B0604020202020204" pitchFamily="34" charset="0"/>
              <a:hlinkClick r:id="rId3"/>
            </a:endParaRPr>
          </a:p>
          <a:p>
            <a:r>
              <a:rPr lang="en-IE" b="0" i="0" dirty="0">
                <a:effectLst/>
                <a:latin typeface="Arial" panose="020B0604020202020204" pitchFamily="34" charset="0"/>
                <a:hlinkClick r:id="rId3"/>
              </a:rPr>
              <a:t>https://digitalskills4musicteachers.eu/</a:t>
            </a:r>
            <a:endParaRPr lang="en-IE" dirty="0">
              <a:latin typeface="Arial" panose="020B0604020202020204" pitchFamily="34" charset="0"/>
              <a:hlinkClick r:id="rId4"/>
            </a:endParaRPr>
          </a:p>
          <a:p>
            <a:r>
              <a:rPr lang="en-IE" dirty="0">
                <a:latin typeface="Arial" panose="020B0604020202020204" pitchFamily="34" charset="0"/>
                <a:hlinkClick r:id="rId4"/>
              </a:rPr>
              <a:t>info@digitalskills4newteachers.eu</a:t>
            </a:r>
            <a:endParaRPr lang="en-IE" dirty="0">
              <a:latin typeface="Arial" panose="020B0604020202020204" pitchFamily="34" charset="0"/>
            </a:endParaRPr>
          </a:p>
          <a:p>
            <a:endParaRPr lang="en-IE" b="0" i="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611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3" name="Rectangle 1062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A person sitting at a desk with a computer and a notepad&#10;&#10;Description automatically generated">
            <a:extLst>
              <a:ext uri="{FF2B5EF4-FFF2-40B4-BE49-F238E27FC236}">
                <a16:creationId xmlns:a16="http://schemas.microsoft.com/office/drawing/2014/main" id="{DB1B8A7E-C0A4-84AC-7472-0F46F8EAA3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4" r="7522" b="1"/>
          <a:stretch/>
        </p:blipFill>
        <p:spPr bwMode="auto"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ETBSM | Be_The_Music">
            <a:extLst>
              <a:ext uri="{FF2B5EF4-FFF2-40B4-BE49-F238E27FC236}">
                <a16:creationId xmlns:a16="http://schemas.microsoft.com/office/drawing/2014/main" id="{865B38E9-C41C-04A4-25A0-442B6E6F12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8" r="7165" b="-2"/>
          <a:stretch/>
        </p:blipFill>
        <p:spPr bwMode="auto"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 group of children sitting at a table&#10;&#10;Description automatically generated">
            <a:extLst>
              <a:ext uri="{FF2B5EF4-FFF2-40B4-BE49-F238E27FC236}">
                <a16:creationId xmlns:a16="http://schemas.microsoft.com/office/drawing/2014/main" id="{235FBDBB-3D06-568C-3053-033B1DF65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6" r="-1" b="22149"/>
          <a:stretch/>
        </p:blipFill>
        <p:spPr bwMode="auto"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65" name="Freeform: Shape 1064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67" name="Freeform: Shape 1066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1EB6E9-B294-51E0-32B7-2FC94252D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>
            <a:normAutofit/>
          </a:bodyPr>
          <a:lstStyle/>
          <a:p>
            <a:r>
              <a:rPr lang="en-IE" sz="3400"/>
              <a:t>Introduction</a:t>
            </a:r>
          </a:p>
        </p:txBody>
      </p:sp>
      <p:sp>
        <p:nvSpPr>
          <p:cNvPr id="1069" name="Rectangle 1068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1" name="Rectangle 1070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CD4EF-4D36-D4B7-6B7E-C6289868F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4600"/>
            <a:ext cx="4922338" cy="36667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dirty="0"/>
              <a:t>Digital Skills 4 Music Teachers (DISK) is a project conceived in 2022 with the aim of contributing to the digitisation of music education in Europe.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82794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EB6E9-B294-51E0-32B7-2FC94252D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Partners</a:t>
            </a:r>
          </a:p>
        </p:txBody>
      </p:sp>
      <p:pic>
        <p:nvPicPr>
          <p:cNvPr id="1026" name="Picture 2" descr="Escuela Superior de Música Reina Sofía | AEC">
            <a:extLst>
              <a:ext uri="{FF2B5EF4-FFF2-40B4-BE49-F238E27FC236}">
                <a16:creationId xmlns:a16="http://schemas.microsoft.com/office/drawing/2014/main" id="{E98E63D3-12F4-2040-4FAD-08396A9FC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0814"/>
            <a:ext cx="1538442" cy="305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TU Cork School of Music">
            <a:extLst>
              <a:ext uri="{FF2B5EF4-FFF2-40B4-BE49-F238E27FC236}">
                <a16:creationId xmlns:a16="http://schemas.microsoft.com/office/drawing/2014/main" id="{EBB8FF09-F7A2-0BB2-EB48-700285EA8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790" y="1817369"/>
            <a:ext cx="3223261" cy="322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iversity of Tartu">
            <a:extLst>
              <a:ext uri="{FF2B5EF4-FFF2-40B4-BE49-F238E27FC236}">
                <a16:creationId xmlns:a16="http://schemas.microsoft.com/office/drawing/2014/main" id="{1847F537-6ED1-E4F6-5DB2-D87EA01DF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26" y="1982513"/>
            <a:ext cx="2892974" cy="289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rupo DEX">
            <a:extLst>
              <a:ext uri="{FF2B5EF4-FFF2-40B4-BE49-F238E27FC236}">
                <a16:creationId xmlns:a16="http://schemas.microsoft.com/office/drawing/2014/main" id="{D83ECF94-9F9A-9D4B-7793-D190BBC2F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519" y="2781299"/>
            <a:ext cx="24892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150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D9EBF-5F90-43FB-3AB3-09FB9A4C5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Previous Work – NS4NA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E0801-4EE8-48B1-2FCA-CA1332813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b="1"/>
              <a:t>New Skills for New Artists (NS4NA)</a:t>
            </a:r>
            <a:r>
              <a:rPr lang="en-IE"/>
              <a:t> addressed an identified gap in the training of musicians and similar performers. The aim of the Erasmus+ KA2 funded project was to create training programmes in digital and entrepreneurial skills for new musicians and performers. 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496A2C-FC6B-611A-F32D-6EBB08D5C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375" y="3559970"/>
            <a:ext cx="5683250" cy="315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9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F91C7EE-DE29-2D3A-4F3E-2F065BDBB3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7680" b="80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DD9EBF-5F90-43FB-3AB3-09FB9A4C5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IE"/>
              <a:t>DISK - Project Aims</a:t>
            </a:r>
            <a:endParaRPr lang="en-IE" dirty="0"/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698238EE-B7B2-D9FE-465D-D1E3E3DFE3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241369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56217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DD9EBF-5F90-43FB-3AB3-09FB9A4C5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IE" sz="5200"/>
              <a:t>Thematic Areas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DD9E90E-4524-D706-3918-00D0B5B36C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6987640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37213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DBCDD-06B0-90D5-F652-EB58EAF8B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Work Packages </a:t>
            </a:r>
          </a:p>
        </p:txBody>
      </p:sp>
      <p:graphicFrame>
        <p:nvGraphicFramePr>
          <p:cNvPr id="9" name="Marcador de contenido 11">
            <a:extLst>
              <a:ext uri="{FF2B5EF4-FFF2-40B4-BE49-F238E27FC236}">
                <a16:creationId xmlns:a16="http://schemas.microsoft.com/office/drawing/2014/main" id="{5F144643-BB83-B423-3880-EBE771B312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7219716"/>
              </p:ext>
            </p:extLst>
          </p:nvPr>
        </p:nvGraphicFramePr>
        <p:xfrm>
          <a:off x="1369311" y="1384474"/>
          <a:ext cx="9453378" cy="4861965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42817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60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5618">
                  <a:extLst>
                    <a:ext uri="{9D8B030D-6E8A-4147-A177-3AD203B41FA5}">
                      <a16:colId xmlns:a16="http://schemas.microsoft.com/office/drawing/2014/main" val="571666643"/>
                    </a:ext>
                  </a:extLst>
                </a:gridCol>
              </a:tblGrid>
              <a:tr h="318297">
                <a:tc>
                  <a:txBody>
                    <a:bodyPr/>
                    <a:lstStyle/>
                    <a:p>
                      <a:pPr algn="ctr"/>
                      <a:r>
                        <a:rPr lang="en-IE" sz="1300" b="1" noProof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WPs</a:t>
                      </a:r>
                    </a:p>
                  </a:txBody>
                  <a:tcPr marL="106099" marR="106099" marT="53050" marB="53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300" b="1" kern="1200" noProof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WP Activity</a:t>
                      </a:r>
                    </a:p>
                  </a:txBody>
                  <a:tcPr marL="106099" marR="106099" marT="53050" marB="530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300" b="1" kern="1200" noProof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Institution</a:t>
                      </a:r>
                    </a:p>
                  </a:txBody>
                  <a:tcPr marL="106099" marR="106099" marT="53050" marB="530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2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300" b="1" noProof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1 . </a:t>
                      </a:r>
                      <a:r>
                        <a:rPr lang="en-IE" sz="1300" b="1" kern="1200" noProof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Project Management</a:t>
                      </a:r>
                      <a:endParaRPr lang="en-IE" sz="1300" b="1" noProof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6099" marR="106099" marT="53050" marB="530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E" sz="1300" b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Project monitoring</a:t>
                      </a:r>
                    </a:p>
                  </a:txBody>
                  <a:tcPr marL="106099" marR="106099" marT="53050" marB="530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300" b="0" noProof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FIA</a:t>
                      </a:r>
                    </a:p>
                  </a:txBody>
                  <a:tcPr marL="106099" marR="106099" marT="53050" marB="530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297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300" b="1" kern="1200" noProof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 Content Design Towards a Digital Literacy Framework for Music Teachers</a:t>
                      </a:r>
                    </a:p>
                  </a:txBody>
                  <a:tcPr marL="92893" marR="92893" marT="46446" marB="464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E" sz="1300" b="0" kern="1200" noProof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Courses benchmarking</a:t>
                      </a:r>
                    </a:p>
                  </a:txBody>
                  <a:tcPr marL="106099" marR="106099" marT="53050" marB="530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300" b="0" kern="1200" noProof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MTU</a:t>
                      </a:r>
                    </a:p>
                  </a:txBody>
                  <a:tcPr marL="106099" marR="106099" marT="53050" marB="530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297">
                <a:tc vMerge="1">
                  <a:txBody>
                    <a:bodyPr/>
                    <a:lstStyle/>
                    <a:p>
                      <a:pPr algn="l"/>
                      <a:endParaRPr lang="en-GB" sz="1200" b="1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E" sz="1300" b="0" kern="1200" noProof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Data recollection</a:t>
                      </a:r>
                    </a:p>
                  </a:txBody>
                  <a:tcPr marL="106099" marR="106099" marT="53050" marB="530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300" b="0" kern="1200" noProof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MTU</a:t>
                      </a:r>
                    </a:p>
                  </a:txBody>
                  <a:tcPr marL="106099" marR="106099" marT="53050" marB="530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362">
                <a:tc vMerge="1">
                  <a:txBody>
                    <a:bodyPr/>
                    <a:lstStyle/>
                    <a:p>
                      <a:pPr algn="l"/>
                      <a:endParaRPr lang="en-GB" sz="1200" b="1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en-IE" sz="1300" b="0" kern="1200" noProof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hlinkClick r:id="rId2"/>
                        </a:rPr>
                        <a:t>DigCompEdu</a:t>
                      </a:r>
                      <a:r>
                        <a:rPr lang="en-IE" sz="1300" b="0" kern="1200" noProof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technical revision </a:t>
                      </a:r>
                    </a:p>
                  </a:txBody>
                  <a:tcPr marL="79575" marR="79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en-IE" sz="1300" b="0" kern="1200" noProof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UT</a:t>
                      </a:r>
                    </a:p>
                  </a:txBody>
                  <a:tcPr marL="79575" marR="79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9362">
                <a:tc vMerge="1">
                  <a:txBody>
                    <a:bodyPr/>
                    <a:lstStyle/>
                    <a:p>
                      <a:pPr algn="l"/>
                      <a:endParaRPr lang="en-GB" sz="1200" b="1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en-IE" sz="1300" b="0" kern="1200" noProof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Training module</a:t>
                      </a:r>
                    </a:p>
                  </a:txBody>
                  <a:tcPr marL="79575" marR="79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en-IE" sz="1300" b="0" kern="1200" noProof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FIA</a:t>
                      </a:r>
                    </a:p>
                  </a:txBody>
                  <a:tcPr marL="79575" marR="79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7927098"/>
                  </a:ext>
                </a:extLst>
              </a:tr>
              <a:tr h="350383">
                <a:tc rowSpan="4">
                  <a:txBody>
                    <a:bodyPr/>
                    <a:lstStyle/>
                    <a:p>
                      <a:pPr algn="l"/>
                      <a:r>
                        <a:rPr lang="en-IE" sz="1300" b="1" kern="1200" noProof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3. Laboratory and Training Implementation for Empowering Music Teachers </a:t>
                      </a:r>
                    </a:p>
                  </a:txBody>
                  <a:tcPr marL="92893" marR="92893" marT="46446" marB="464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IE" sz="1300" b="0" kern="1200" noProof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Call for participants </a:t>
                      </a:r>
                    </a:p>
                  </a:txBody>
                  <a:tcPr marL="79575" marR="79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IE" sz="1300" b="0" kern="1200" noProof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FIA</a:t>
                      </a:r>
                    </a:p>
                  </a:txBody>
                  <a:tcPr marL="79575" marR="79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0383">
                <a:tc vMerge="1">
                  <a:txBody>
                    <a:bodyPr/>
                    <a:lstStyle/>
                    <a:p>
                      <a:pPr algn="l"/>
                      <a:endParaRPr lang="en-GB" sz="1200" b="1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IE" sz="1300" b="0" kern="1200" noProof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DISK training program</a:t>
                      </a:r>
                    </a:p>
                  </a:txBody>
                  <a:tcPr marL="79575" marR="79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IE" sz="1300" b="0" kern="1200" noProof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FIA</a:t>
                      </a:r>
                    </a:p>
                  </a:txBody>
                  <a:tcPr marL="79575" marR="79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4236648"/>
                  </a:ext>
                </a:extLst>
              </a:tr>
              <a:tr h="350383">
                <a:tc vMerge="1">
                  <a:txBody>
                    <a:bodyPr/>
                    <a:lstStyle/>
                    <a:p>
                      <a:pPr algn="l"/>
                      <a:endParaRPr lang="en-GB" sz="1200" b="1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IE" sz="1300" b="0" kern="1200" noProof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Second call for participants </a:t>
                      </a:r>
                    </a:p>
                  </a:txBody>
                  <a:tcPr marL="79575" marR="79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IE" sz="1300" b="0" kern="1200" noProof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FIA</a:t>
                      </a:r>
                    </a:p>
                  </a:txBody>
                  <a:tcPr marL="79575" marR="79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48623679"/>
                  </a:ext>
                </a:extLst>
              </a:tr>
              <a:tr h="468605">
                <a:tc vMerge="1">
                  <a:txBody>
                    <a:bodyPr/>
                    <a:lstStyle/>
                    <a:p>
                      <a:pPr algn="l"/>
                      <a:endParaRPr lang="en-GB" sz="1200" b="1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IE" sz="1300" b="0" kern="1200" noProof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Second DISK training program</a:t>
                      </a:r>
                    </a:p>
                    <a:p>
                      <a:pPr marL="0" indent="0" algn="l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IE" sz="1300" b="0" kern="1200" noProof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9575" marR="79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IE" sz="1300" b="0" kern="1200" noProof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FIA</a:t>
                      </a:r>
                    </a:p>
                  </a:txBody>
                  <a:tcPr marL="79575" marR="79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15327902"/>
                  </a:ext>
                </a:extLst>
              </a:tr>
              <a:tr h="430292">
                <a:tc rowSpan="5">
                  <a:txBody>
                    <a:bodyPr/>
                    <a:lstStyle/>
                    <a:p>
                      <a:pPr algn="l"/>
                      <a:r>
                        <a:rPr lang="en-IE" sz="1300" b="1" kern="1200" noProof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4. Policy Toolbox and Recommendations for Curriculum Design and Scaling Up the Music Education Sector</a:t>
                      </a:r>
                    </a:p>
                  </a:txBody>
                  <a:tcPr marL="92893" marR="92893" marT="46446" marB="464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IE" sz="1300" b="0" kern="1200" noProof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Academic publication</a:t>
                      </a:r>
                    </a:p>
                  </a:txBody>
                  <a:tcPr marL="79575" marR="79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IE" sz="1300" b="0" kern="1200" noProof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MTU</a:t>
                      </a:r>
                    </a:p>
                  </a:txBody>
                  <a:tcPr marL="79575" marR="79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2199">
                <a:tc vMerge="1">
                  <a:txBody>
                    <a:bodyPr/>
                    <a:lstStyle/>
                    <a:p>
                      <a:pPr algn="l"/>
                      <a:endParaRPr lang="en-GB" sz="1200" b="1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IE" sz="1300" b="0" kern="1200" noProof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Multiplier event in Cork</a:t>
                      </a:r>
                    </a:p>
                  </a:txBody>
                  <a:tcPr marL="79575" marR="79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IE" sz="1300" b="0" kern="1200" noProof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MTU</a:t>
                      </a:r>
                    </a:p>
                  </a:txBody>
                  <a:tcPr marL="79575" marR="79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4903923"/>
                  </a:ext>
                </a:extLst>
              </a:tr>
              <a:tr h="225317">
                <a:tc vMerge="1">
                  <a:txBody>
                    <a:bodyPr/>
                    <a:lstStyle/>
                    <a:p>
                      <a:pPr algn="l"/>
                      <a:endParaRPr lang="en-GB" sz="1200" b="1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IE" sz="1300" b="0" kern="1200" noProof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Multiplier event in Madrid</a:t>
                      </a:r>
                    </a:p>
                  </a:txBody>
                  <a:tcPr marL="79575" marR="79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IE" sz="1300" b="0" kern="1200" noProof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FIA</a:t>
                      </a:r>
                    </a:p>
                  </a:txBody>
                  <a:tcPr marL="79575" marR="79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70927014"/>
                  </a:ext>
                </a:extLst>
              </a:tr>
              <a:tr h="212199">
                <a:tc vMerge="1">
                  <a:txBody>
                    <a:bodyPr/>
                    <a:lstStyle/>
                    <a:p>
                      <a:pPr algn="l"/>
                      <a:endParaRPr lang="en-GB" sz="1200" b="1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IE" sz="1300" b="0" kern="1200" noProof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Multiplier event in Tartu</a:t>
                      </a:r>
                    </a:p>
                  </a:txBody>
                  <a:tcPr marL="79575" marR="79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IE" sz="1300" b="0" kern="1200" noProof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UT</a:t>
                      </a:r>
                    </a:p>
                  </a:txBody>
                  <a:tcPr marL="79575" marR="79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4299406"/>
                  </a:ext>
                </a:extLst>
              </a:tr>
              <a:tr h="430292">
                <a:tc vMerge="1">
                  <a:txBody>
                    <a:bodyPr/>
                    <a:lstStyle/>
                    <a:p>
                      <a:pPr algn="l"/>
                      <a:endParaRPr lang="en-GB" sz="1200" b="1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IE" sz="1300" b="0" kern="1200" noProof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Policy toolbox </a:t>
                      </a:r>
                    </a:p>
                  </a:txBody>
                  <a:tcPr marL="79575" marR="79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IE" sz="1300" b="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DEX</a:t>
                      </a:r>
                    </a:p>
                  </a:txBody>
                  <a:tcPr marL="79575" marR="79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64475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4546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DD9EBF-5F90-43FB-3AB3-09FB9A4C5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IE" sz="3400"/>
              <a:t>WP2 - Content Design Towards a Digital Literacy Framework for Music Teachers </a:t>
            </a:r>
          </a:p>
        </p:txBody>
      </p:sp>
      <p:pic>
        <p:nvPicPr>
          <p:cNvPr id="46" name="Picture 45" descr="Piano">
            <a:extLst>
              <a:ext uri="{FF2B5EF4-FFF2-40B4-BE49-F238E27FC236}">
                <a16:creationId xmlns:a16="http://schemas.microsoft.com/office/drawing/2014/main" id="{967E5141-D552-D092-214F-CD5B028FC3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07" r="35261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7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E0801-4EE8-48B1-2FCA-CA1332813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IE" sz="2200"/>
              <a:t>Building </a:t>
            </a:r>
            <a:r>
              <a:rPr lang="en-IE" sz="2200" i="1"/>
              <a:t>evidence </a:t>
            </a:r>
            <a:r>
              <a:rPr lang="en-IE" sz="2200"/>
              <a:t>towards curriculum design for music teachers based on two main activities:</a:t>
            </a:r>
          </a:p>
          <a:p>
            <a:r>
              <a:rPr lang="en-IE" sz="2200" b="1"/>
              <a:t>Benchmarking </a:t>
            </a:r>
            <a:r>
              <a:rPr lang="en-IE" sz="2200"/>
              <a:t>of existing courses that target music teachers</a:t>
            </a:r>
            <a:endParaRPr lang="en-IE" sz="2200" b="1"/>
          </a:p>
          <a:p>
            <a:r>
              <a:rPr lang="en-IE" sz="2200" b="1"/>
              <a:t>Mixed-methods survey </a:t>
            </a:r>
            <a:r>
              <a:rPr lang="en-IE" sz="2200"/>
              <a:t>to understand what digital skills music teachers lack AND the factors that are blocking learning of such skills</a:t>
            </a:r>
          </a:p>
        </p:txBody>
      </p:sp>
    </p:spTree>
    <p:extLst>
      <p:ext uri="{BB962C8B-B14F-4D97-AF65-F5344CB8AC3E}">
        <p14:creationId xmlns:p14="http://schemas.microsoft.com/office/powerpoint/2010/main" val="85114250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DISK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5992A1"/>
      </a:accent1>
      <a:accent2>
        <a:srgbClr val="5992A1"/>
      </a:accent2>
      <a:accent3>
        <a:srgbClr val="5992A1"/>
      </a:accent3>
      <a:accent4>
        <a:srgbClr val="5992A1"/>
      </a:accent4>
      <a:accent5>
        <a:srgbClr val="5992A1"/>
      </a:accent5>
      <a:accent6>
        <a:srgbClr val="5992A1"/>
      </a:accent6>
      <a:hlink>
        <a:srgbClr val="5992A1"/>
      </a:hlink>
      <a:folHlink>
        <a:srgbClr val="5992A1"/>
      </a:folHlink>
    </a:clrScheme>
    <a:fontScheme name="DISK">
      <a:majorFont>
        <a:latin typeface="Arial Nova"/>
        <a:ea typeface=""/>
        <a:cs typeface=""/>
      </a:majorFont>
      <a:minorFont>
        <a:latin typeface="Arial Nova C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70D835572DAAC499EF6579432EEADF0" ma:contentTypeVersion="13" ma:contentTypeDescription="Crear nuevo documento." ma:contentTypeScope="" ma:versionID="68423f43d7486e9a202a85a0e5207d17">
  <xsd:schema xmlns:xsd="http://www.w3.org/2001/XMLSchema" xmlns:xs="http://www.w3.org/2001/XMLSchema" xmlns:p="http://schemas.microsoft.com/office/2006/metadata/properties" xmlns:ns2="88922167-7887-4379-9cae-a641e6c1ac20" xmlns:ns3="fb292c89-4a97-463f-8d71-3edff49f38e8" targetNamespace="http://schemas.microsoft.com/office/2006/metadata/properties" ma:root="true" ma:fieldsID="5abda917b1a2c7c5251ba2bbd51c6357" ns2:_="" ns3:_="">
    <xsd:import namespace="88922167-7887-4379-9cae-a641e6c1ac20"/>
    <xsd:import namespace="fb292c89-4a97-463f-8d71-3edff49f38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922167-7887-4379-9cae-a641e6c1ac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Etiquetas de imagen" ma:readOnly="false" ma:fieldId="{5cf76f15-5ced-4ddc-b409-7134ff3c332f}" ma:taxonomyMulti="true" ma:sspId="19add4e4-e6d2-4553-818a-b7f7282485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292c89-4a97-463f-8d71-3edff49f38e8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d0db5de4-3362-4e53-9f0b-a50d3b3dab0b}" ma:internalName="TaxCatchAll" ma:showField="CatchAllData" ma:web="fb292c89-4a97-463f-8d71-3edff49f38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8922167-7887-4379-9cae-a641e6c1ac20">
      <Terms xmlns="http://schemas.microsoft.com/office/infopath/2007/PartnerControls"/>
    </lcf76f155ced4ddcb4097134ff3c332f>
    <TaxCatchAll xmlns="fb292c89-4a97-463f-8d71-3edff49f38e8" xsi:nil="true"/>
  </documentManagement>
</p:properties>
</file>

<file path=customXml/itemProps1.xml><?xml version="1.0" encoding="utf-8"?>
<ds:datastoreItem xmlns:ds="http://schemas.openxmlformats.org/officeDocument/2006/customXml" ds:itemID="{43BEE796-5A32-41A1-807F-DF55D5652E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2D8802-509D-48BD-83B1-E24683E1F5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922167-7887-4379-9cae-a641e6c1ac20"/>
    <ds:schemaRef ds:uri="fb292c89-4a97-463f-8d71-3edff49f38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A846275-BE02-4D0F-B228-24ECCBE9122C}">
  <ds:schemaRefs>
    <ds:schemaRef ds:uri="http://schemas.microsoft.com/office/2006/metadata/properties"/>
    <ds:schemaRef ds:uri="http://schemas.microsoft.com/office/infopath/2007/PartnerControls"/>
    <ds:schemaRef ds:uri="88922167-7887-4379-9cae-a641e6c1ac20"/>
    <ds:schemaRef ds:uri="fb292c89-4a97-463f-8d71-3edff49f38e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577</TotalTime>
  <Words>1035</Words>
  <Application>Microsoft Macintosh PowerPoint</Application>
  <PresentationFormat>Widescreen</PresentationFormat>
  <Paragraphs>138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Arial Nova</vt:lpstr>
      <vt:lpstr>Arial Nova Cond</vt:lpstr>
      <vt:lpstr>Calibri</vt:lpstr>
      <vt:lpstr>NimbusRomNo9L</vt:lpstr>
      <vt:lpstr>var(--jp-code-font-family)</vt:lpstr>
      <vt:lpstr>Tema de Office</vt:lpstr>
      <vt:lpstr>Digital Skills for Music Teachers (DISK)</vt:lpstr>
      <vt:lpstr>Agenda</vt:lpstr>
      <vt:lpstr>Introduction</vt:lpstr>
      <vt:lpstr>Partners</vt:lpstr>
      <vt:lpstr>Previous Work – NS4NA</vt:lpstr>
      <vt:lpstr>DISK - Project Aims</vt:lpstr>
      <vt:lpstr>Thematic Areas</vt:lpstr>
      <vt:lpstr>Work Packages </vt:lpstr>
      <vt:lpstr>WP2 - Content Design Towards a Digital Literacy Framework for Music Teachers </vt:lpstr>
      <vt:lpstr>Survey Overview</vt:lpstr>
      <vt:lpstr>Age &amp; Experience</vt:lpstr>
      <vt:lpstr>Style and Specialisation</vt:lpstr>
      <vt:lpstr>General Confidence Ratings</vt:lpstr>
      <vt:lpstr>Hypothesis Testing – Effect of Age</vt:lpstr>
      <vt:lpstr>Quantitative: - Main Takeaways</vt:lpstr>
      <vt:lpstr>Qualitative:  Sample Questions</vt:lpstr>
      <vt:lpstr>Example Personas</vt:lpstr>
      <vt:lpstr>Thematic Analysis - NVivo</vt:lpstr>
      <vt:lpstr>Thematic Analysis - Excel</vt:lpstr>
      <vt:lpstr>Example Code Hierarchy</vt:lpstr>
      <vt:lpstr>PowerPoint Presentation</vt:lpstr>
      <vt:lpstr>Pilot Curriculum</vt:lpstr>
      <vt:lpstr>In Progress…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Esther Viñuela</dc:creator>
  <cp:lastModifiedBy>Cárthach Ó Nuanáin</cp:lastModifiedBy>
  <cp:revision>98</cp:revision>
  <dcterms:created xsi:type="dcterms:W3CDTF">2024-01-10T11:51:22Z</dcterms:created>
  <dcterms:modified xsi:type="dcterms:W3CDTF">2024-03-27T11:50:46Z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0x010100670D835572DAAC499EF6579432EEADF0</vt:lpwstr>
  </property>
</Properties>
</file>